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1" r:id="rId4"/>
    <p:sldId id="264" r:id="rId5"/>
    <p:sldId id="265" r:id="rId6"/>
    <p:sldId id="258" r:id="rId7"/>
    <p:sldId id="309" r:id="rId8"/>
    <p:sldId id="259" r:id="rId9"/>
    <p:sldId id="314" r:id="rId10"/>
    <p:sldId id="266" r:id="rId11"/>
    <p:sldId id="268" r:id="rId12"/>
    <p:sldId id="273" r:id="rId13"/>
    <p:sldId id="280" r:id="rId14"/>
    <p:sldId id="300" r:id="rId15"/>
    <p:sldId id="281" r:id="rId16"/>
    <p:sldId id="302" r:id="rId17"/>
    <p:sldId id="303" r:id="rId18"/>
    <p:sldId id="304" r:id="rId19"/>
    <p:sldId id="315" r:id="rId20"/>
    <p:sldId id="305" r:id="rId21"/>
    <p:sldId id="306" r:id="rId22"/>
    <p:sldId id="308" r:id="rId23"/>
    <p:sldId id="307" r:id="rId24"/>
    <p:sldId id="316" r:id="rId25"/>
    <p:sldId id="317" r:id="rId26"/>
    <p:sldId id="310" r:id="rId27"/>
    <p:sldId id="311" r:id="rId28"/>
    <p:sldId id="313" r:id="rId29"/>
    <p:sldId id="277" r:id="rId30"/>
    <p:sldId id="278" r:id="rId31"/>
    <p:sldId id="263" r:id="rId32"/>
    <p:sldId id="288" r:id="rId33"/>
    <p:sldId id="293" r:id="rId34"/>
    <p:sldId id="282" r:id="rId35"/>
    <p:sldId id="312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kesh mainali" userId="3eeffcd181766290" providerId="LiveId" clId="{B7BE09B7-8166-44CE-AB5A-EFE49C80A397}"/>
    <pc:docChg chg="custSel addSld delSld modSld sldOrd">
      <pc:chgData name="bikesh mainali" userId="3eeffcd181766290" providerId="LiveId" clId="{B7BE09B7-8166-44CE-AB5A-EFE49C80A397}" dt="2024-07-11T20:35:24.123" v="3307" actId="1076"/>
      <pc:docMkLst>
        <pc:docMk/>
      </pc:docMkLst>
      <pc:sldChg chg="modSp mod">
        <pc:chgData name="bikesh mainali" userId="3eeffcd181766290" providerId="LiveId" clId="{B7BE09B7-8166-44CE-AB5A-EFE49C80A397}" dt="2024-07-11T03:08:48.174" v="707" actId="20577"/>
        <pc:sldMkLst>
          <pc:docMk/>
          <pc:sldMk cId="0" sldId="256"/>
        </pc:sldMkLst>
        <pc:spChg chg="mod">
          <ac:chgData name="bikesh mainali" userId="3eeffcd181766290" providerId="LiveId" clId="{B7BE09B7-8166-44CE-AB5A-EFE49C80A397}" dt="2024-07-11T03:08:48.174" v="707" actId="20577"/>
          <ac:spMkLst>
            <pc:docMk/>
            <pc:sldMk cId="0" sldId="256"/>
            <ac:spMk id="3" creationId="{00000000-0000-0000-0000-000000000000}"/>
          </ac:spMkLst>
        </pc:spChg>
        <pc:picChg chg="mod">
          <ac:chgData name="bikesh mainali" userId="3eeffcd181766290" providerId="LiveId" clId="{B7BE09B7-8166-44CE-AB5A-EFE49C80A397}" dt="2024-07-11T03:08:35.911" v="703" actId="1076"/>
          <ac:picMkLst>
            <pc:docMk/>
            <pc:sldMk cId="0" sldId="256"/>
            <ac:picMk id="5" creationId="{00000000-0000-0000-0000-000000000000}"/>
          </ac:picMkLst>
        </pc:picChg>
      </pc:sldChg>
      <pc:sldChg chg="modSp mod">
        <pc:chgData name="bikesh mainali" userId="3eeffcd181766290" providerId="LiveId" clId="{B7BE09B7-8166-44CE-AB5A-EFE49C80A397}" dt="2024-07-11T17:06:15.661" v="3285" actId="20577"/>
        <pc:sldMkLst>
          <pc:docMk/>
          <pc:sldMk cId="0" sldId="257"/>
        </pc:sldMkLst>
        <pc:spChg chg="mod">
          <ac:chgData name="bikesh mainali" userId="3eeffcd181766290" providerId="LiveId" clId="{B7BE09B7-8166-44CE-AB5A-EFE49C80A397}" dt="2024-07-11T17:06:15.661" v="3285" actId="20577"/>
          <ac:spMkLst>
            <pc:docMk/>
            <pc:sldMk cId="0" sldId="257"/>
            <ac:spMk id="5" creationId="{00000000-0000-0000-0000-000000000000}"/>
          </ac:spMkLst>
        </pc:spChg>
      </pc:sldChg>
      <pc:sldChg chg="addSp delSp modSp mod">
        <pc:chgData name="bikesh mainali" userId="3eeffcd181766290" providerId="LiveId" clId="{B7BE09B7-8166-44CE-AB5A-EFE49C80A397}" dt="2024-07-10T20:50:43.880" v="537"/>
        <pc:sldMkLst>
          <pc:docMk/>
          <pc:sldMk cId="0" sldId="258"/>
        </pc:sldMkLst>
        <pc:spChg chg="mod">
          <ac:chgData name="bikesh mainali" userId="3eeffcd181766290" providerId="LiveId" clId="{B7BE09B7-8166-44CE-AB5A-EFE49C80A397}" dt="2024-07-10T20:38:51.717" v="436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bikesh mainali" userId="3eeffcd181766290" providerId="LiveId" clId="{B7BE09B7-8166-44CE-AB5A-EFE49C80A397}" dt="2024-07-10T20:50:43.880" v="537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bikesh mainali" userId="3eeffcd181766290" providerId="LiveId" clId="{B7BE09B7-8166-44CE-AB5A-EFE49C80A397}" dt="2024-07-10T20:49:40.751" v="530" actId="21"/>
          <ac:spMkLst>
            <pc:docMk/>
            <pc:sldMk cId="0" sldId="258"/>
            <ac:spMk id="6" creationId="{D6E4B599-2C38-43B6-8381-5FE18EEA0693}"/>
          </ac:spMkLst>
        </pc:spChg>
      </pc:sldChg>
      <pc:sldChg chg="addSp delSp modSp mod">
        <pc:chgData name="bikesh mainali" userId="3eeffcd181766290" providerId="LiveId" clId="{B7BE09B7-8166-44CE-AB5A-EFE49C80A397}" dt="2024-07-11T11:43:51.549" v="2249" actId="14100"/>
        <pc:sldMkLst>
          <pc:docMk/>
          <pc:sldMk cId="0" sldId="259"/>
        </pc:sldMkLst>
        <pc:spChg chg="mod">
          <ac:chgData name="bikesh mainali" userId="3eeffcd181766290" providerId="LiveId" clId="{B7BE09B7-8166-44CE-AB5A-EFE49C80A397}" dt="2024-07-11T03:09:12.545" v="709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bikesh mainali" userId="3eeffcd181766290" providerId="LiveId" clId="{B7BE09B7-8166-44CE-AB5A-EFE49C80A397}" dt="2024-07-11T11:43:51.549" v="2249" actId="14100"/>
          <ac:spMkLst>
            <pc:docMk/>
            <pc:sldMk cId="0" sldId="259"/>
            <ac:spMk id="3" creationId="{00000000-0000-0000-0000-000000000000}"/>
          </ac:spMkLst>
        </pc:spChg>
        <pc:picChg chg="add del mod">
          <ac:chgData name="bikesh mainali" userId="3eeffcd181766290" providerId="LiveId" clId="{B7BE09B7-8166-44CE-AB5A-EFE49C80A397}" dt="2024-07-11T11:43:46.725" v="2248" actId="21"/>
          <ac:picMkLst>
            <pc:docMk/>
            <pc:sldMk cId="0" sldId="259"/>
            <ac:picMk id="7" creationId="{DE36AD43-EC4A-4CEA-B7B6-5D0BD9F9EEA1}"/>
          </ac:picMkLst>
        </pc:picChg>
      </pc:sldChg>
      <pc:sldChg chg="modSp mod">
        <pc:chgData name="bikesh mainali" userId="3eeffcd181766290" providerId="LiveId" clId="{B7BE09B7-8166-44CE-AB5A-EFE49C80A397}" dt="2024-07-11T04:46:41.276" v="1065" actId="20577"/>
        <pc:sldMkLst>
          <pc:docMk/>
          <pc:sldMk cId="0" sldId="263"/>
        </pc:sldMkLst>
        <pc:spChg chg="mod">
          <ac:chgData name="bikesh mainali" userId="3eeffcd181766290" providerId="LiveId" clId="{B7BE09B7-8166-44CE-AB5A-EFE49C80A397}" dt="2024-07-10T15:19:34.744" v="143" actId="27636"/>
          <ac:spMkLst>
            <pc:docMk/>
            <pc:sldMk cId="0" sldId="263"/>
            <ac:spMk id="2" creationId="{00000000-0000-0000-0000-000000000000}"/>
          </ac:spMkLst>
        </pc:spChg>
        <pc:spChg chg="mod">
          <ac:chgData name="bikesh mainali" userId="3eeffcd181766290" providerId="LiveId" clId="{B7BE09B7-8166-44CE-AB5A-EFE49C80A397}" dt="2024-07-11T04:46:41.276" v="1065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bikesh mainali" userId="3eeffcd181766290" providerId="LiveId" clId="{B7BE09B7-8166-44CE-AB5A-EFE49C80A397}" dt="2024-07-11T17:09:39.616" v="3289"/>
        <pc:sldMkLst>
          <pc:docMk/>
          <pc:sldMk cId="0" sldId="264"/>
        </pc:sldMkLst>
        <pc:spChg chg="mod">
          <ac:chgData name="bikesh mainali" userId="3eeffcd181766290" providerId="LiveId" clId="{B7BE09B7-8166-44CE-AB5A-EFE49C80A397}" dt="2024-07-11T17:09:39.616" v="3289"/>
          <ac:spMkLst>
            <pc:docMk/>
            <pc:sldMk cId="0" sldId="264"/>
            <ac:spMk id="3" creationId="{00000000-0000-0000-0000-000000000000}"/>
          </ac:spMkLst>
        </pc:spChg>
      </pc:sldChg>
      <pc:sldChg chg="addSp delSp modSp mod">
        <pc:chgData name="bikesh mainali" userId="3eeffcd181766290" providerId="LiveId" clId="{B7BE09B7-8166-44CE-AB5A-EFE49C80A397}" dt="2024-07-11T17:09:54.011" v="3291"/>
        <pc:sldMkLst>
          <pc:docMk/>
          <pc:sldMk cId="0" sldId="265"/>
        </pc:sldMkLst>
        <pc:spChg chg="add del mod">
          <ac:chgData name="bikesh mainali" userId="3eeffcd181766290" providerId="LiveId" clId="{B7BE09B7-8166-44CE-AB5A-EFE49C80A397}" dt="2024-07-11T15:49:00.407" v="3016"/>
          <ac:spMkLst>
            <pc:docMk/>
            <pc:sldMk cId="0" sldId="265"/>
            <ac:spMk id="4" creationId="{9C41C256-EA4F-4AA9-AD1D-67B1F2ACE9ED}"/>
          </ac:spMkLst>
        </pc:spChg>
        <pc:spChg chg="mod">
          <ac:chgData name="bikesh mainali" userId="3eeffcd181766290" providerId="LiveId" clId="{B7BE09B7-8166-44CE-AB5A-EFE49C80A397}" dt="2024-07-11T17:09:54.011" v="3291"/>
          <ac:spMkLst>
            <pc:docMk/>
            <pc:sldMk cId="0" sldId="265"/>
            <ac:spMk id="7" creationId="{00000000-0000-0000-0000-000000000000}"/>
          </ac:spMkLst>
        </pc:spChg>
      </pc:sldChg>
      <pc:sldChg chg="del">
        <pc:chgData name="bikesh mainali" userId="3eeffcd181766290" providerId="LiveId" clId="{B7BE09B7-8166-44CE-AB5A-EFE49C80A397}" dt="2024-07-11T08:52:07.214" v="1470" actId="2696"/>
        <pc:sldMkLst>
          <pc:docMk/>
          <pc:sldMk cId="0" sldId="275"/>
        </pc:sldMkLst>
      </pc:sldChg>
      <pc:sldChg chg="del">
        <pc:chgData name="bikesh mainali" userId="3eeffcd181766290" providerId="LiveId" clId="{B7BE09B7-8166-44CE-AB5A-EFE49C80A397}" dt="2024-07-11T08:52:00.755" v="1468" actId="2696"/>
        <pc:sldMkLst>
          <pc:docMk/>
          <pc:sldMk cId="0" sldId="276"/>
        </pc:sldMkLst>
      </pc:sldChg>
      <pc:sldChg chg="addSp delSp modSp mod">
        <pc:chgData name="bikesh mainali" userId="3eeffcd181766290" providerId="LiveId" clId="{B7BE09B7-8166-44CE-AB5A-EFE49C80A397}" dt="2024-07-11T04:19:32.625" v="942" actId="1076"/>
        <pc:sldMkLst>
          <pc:docMk/>
          <pc:sldMk cId="0" sldId="277"/>
        </pc:sldMkLst>
        <pc:spChg chg="mod">
          <ac:chgData name="bikesh mainali" userId="3eeffcd181766290" providerId="LiveId" clId="{B7BE09B7-8166-44CE-AB5A-EFE49C80A397}" dt="2024-07-11T04:14:05.401" v="864" actId="1076"/>
          <ac:spMkLst>
            <pc:docMk/>
            <pc:sldMk cId="0" sldId="277"/>
            <ac:spMk id="6" creationId="{00000000-0000-0000-0000-000000000000}"/>
          </ac:spMkLst>
        </pc:spChg>
        <pc:spChg chg="add del mod">
          <ac:chgData name="bikesh mainali" userId="3eeffcd181766290" providerId="LiveId" clId="{B7BE09B7-8166-44CE-AB5A-EFE49C80A397}" dt="2024-07-11T04:13:49.815" v="860" actId="21"/>
          <ac:spMkLst>
            <pc:docMk/>
            <pc:sldMk cId="0" sldId="277"/>
            <ac:spMk id="7" creationId="{49B51721-A998-4437-AB7E-8C62A12CFE13}"/>
          </ac:spMkLst>
        </pc:spChg>
        <pc:graphicFrameChg chg="add del mod">
          <ac:chgData name="bikesh mainali" userId="3eeffcd181766290" providerId="LiveId" clId="{B7BE09B7-8166-44CE-AB5A-EFE49C80A397}" dt="2024-07-11T04:14:13.495" v="866" actId="21"/>
          <ac:graphicFrameMkLst>
            <pc:docMk/>
            <pc:sldMk cId="0" sldId="277"/>
            <ac:graphicFrameMk id="8" creationId="{7269377A-17D2-4DFD-BDE6-9885AC0812EA}"/>
          </ac:graphicFrameMkLst>
        </pc:graphicFrameChg>
        <pc:graphicFrameChg chg="add del mod">
          <ac:chgData name="bikesh mainali" userId="3eeffcd181766290" providerId="LiveId" clId="{B7BE09B7-8166-44CE-AB5A-EFE49C80A397}" dt="2024-07-11T04:18:38.322" v="925" actId="21"/>
          <ac:graphicFrameMkLst>
            <pc:docMk/>
            <pc:sldMk cId="0" sldId="277"/>
            <ac:graphicFrameMk id="14" creationId="{C0EFA9BF-162A-4095-AFAB-2C6F0C1BB3A2}"/>
          </ac:graphicFrameMkLst>
        </pc:graphicFrameChg>
        <pc:graphicFrameChg chg="add mod">
          <ac:chgData name="bikesh mainali" userId="3eeffcd181766290" providerId="LiveId" clId="{B7BE09B7-8166-44CE-AB5A-EFE49C80A397}" dt="2024-07-11T04:19:14.138" v="940" actId="14100"/>
          <ac:graphicFrameMkLst>
            <pc:docMk/>
            <pc:sldMk cId="0" sldId="277"/>
            <ac:graphicFrameMk id="15" creationId="{813D8277-E2A6-464F-8F1D-005F41DE9C4F}"/>
          </ac:graphicFrameMkLst>
        </pc:graphicFrameChg>
        <pc:graphicFrameChg chg="add mod">
          <ac:chgData name="bikesh mainali" userId="3eeffcd181766290" providerId="LiveId" clId="{B7BE09B7-8166-44CE-AB5A-EFE49C80A397}" dt="2024-07-11T04:19:32.625" v="942" actId="1076"/>
          <ac:graphicFrameMkLst>
            <pc:docMk/>
            <pc:sldMk cId="0" sldId="277"/>
            <ac:graphicFrameMk id="16" creationId="{950DC49C-247C-4399-854D-4D4C1DB5043F}"/>
          </ac:graphicFrameMkLst>
        </pc:graphicFrameChg>
        <pc:picChg chg="del mod">
          <ac:chgData name="bikesh mainali" userId="3eeffcd181766290" providerId="LiveId" clId="{B7BE09B7-8166-44CE-AB5A-EFE49C80A397}" dt="2024-07-11T04:13:13.247" v="855" actId="21"/>
          <ac:picMkLst>
            <pc:docMk/>
            <pc:sldMk cId="0" sldId="277"/>
            <ac:picMk id="3" creationId="{00000000-0000-0000-0000-000000000000}"/>
          </ac:picMkLst>
        </pc:picChg>
        <pc:picChg chg="add del mod">
          <ac:chgData name="bikesh mainali" userId="3eeffcd181766290" providerId="LiveId" clId="{B7BE09B7-8166-44CE-AB5A-EFE49C80A397}" dt="2024-07-11T04:16:40.757" v="909" actId="21"/>
          <ac:picMkLst>
            <pc:docMk/>
            <pc:sldMk cId="0" sldId="277"/>
            <ac:picMk id="9" creationId="{34BFC4EA-8A3E-42CC-95BB-AEB3A82CDAD0}"/>
          </ac:picMkLst>
        </pc:picChg>
        <pc:picChg chg="del">
          <ac:chgData name="bikesh mainali" userId="3eeffcd181766290" providerId="LiveId" clId="{B7BE09B7-8166-44CE-AB5A-EFE49C80A397}" dt="2024-07-11T04:13:17.250" v="856" actId="21"/>
          <ac:picMkLst>
            <pc:docMk/>
            <pc:sldMk cId="0" sldId="277"/>
            <ac:picMk id="11" creationId="{00000000-0000-0000-0000-000000000000}"/>
          </ac:picMkLst>
        </pc:picChg>
        <pc:cxnChg chg="add del mod">
          <ac:chgData name="bikesh mainali" userId="3eeffcd181766290" providerId="LiveId" clId="{B7BE09B7-8166-44CE-AB5A-EFE49C80A397}" dt="2024-07-11T04:18:18.963" v="921" actId="21"/>
          <ac:cxnSpMkLst>
            <pc:docMk/>
            <pc:sldMk cId="0" sldId="277"/>
            <ac:cxnSpMk id="12" creationId="{A4E613F2-464E-489C-95FA-A335F9EBFB27}"/>
          </ac:cxnSpMkLst>
        </pc:cxnChg>
      </pc:sldChg>
      <pc:sldChg chg="modSp mod">
        <pc:chgData name="bikesh mainali" userId="3eeffcd181766290" providerId="LiveId" clId="{B7BE09B7-8166-44CE-AB5A-EFE49C80A397}" dt="2024-07-11T04:25:26.586" v="1053" actId="1076"/>
        <pc:sldMkLst>
          <pc:docMk/>
          <pc:sldMk cId="0" sldId="278"/>
        </pc:sldMkLst>
        <pc:spChg chg="mod">
          <ac:chgData name="bikesh mainali" userId="3eeffcd181766290" providerId="LiveId" clId="{B7BE09B7-8166-44CE-AB5A-EFE49C80A397}" dt="2024-07-11T04:22:09.850" v="973" actId="1076"/>
          <ac:spMkLst>
            <pc:docMk/>
            <pc:sldMk cId="0" sldId="278"/>
            <ac:spMk id="6" creationId="{00000000-0000-0000-0000-000000000000}"/>
          </ac:spMkLst>
        </pc:spChg>
        <pc:spChg chg="mod">
          <ac:chgData name="bikesh mainali" userId="3eeffcd181766290" providerId="LiveId" clId="{B7BE09B7-8166-44CE-AB5A-EFE49C80A397}" dt="2024-07-11T04:25:26.586" v="1053" actId="1076"/>
          <ac:spMkLst>
            <pc:docMk/>
            <pc:sldMk cId="0" sldId="278"/>
            <ac:spMk id="7" creationId="{00000000-0000-0000-0000-000000000000}"/>
          </ac:spMkLst>
        </pc:spChg>
      </pc:sldChg>
      <pc:sldChg chg="addSp delSp modSp mod">
        <pc:chgData name="bikesh mainali" userId="3eeffcd181766290" providerId="LiveId" clId="{B7BE09B7-8166-44CE-AB5A-EFE49C80A397}" dt="2024-07-11T20:35:24.123" v="3307" actId="1076"/>
        <pc:sldMkLst>
          <pc:docMk/>
          <pc:sldMk cId="0" sldId="280"/>
        </pc:sldMkLst>
        <pc:spChg chg="del">
          <ac:chgData name="bikesh mainali" userId="3eeffcd181766290" providerId="LiveId" clId="{B7BE09B7-8166-44CE-AB5A-EFE49C80A397}" dt="2024-07-11T12:51:31.256" v="2289" actId="21"/>
          <ac:spMkLst>
            <pc:docMk/>
            <pc:sldMk cId="0" sldId="280"/>
            <ac:spMk id="2" creationId="{00000000-0000-0000-0000-000000000000}"/>
          </ac:spMkLst>
        </pc:spChg>
        <pc:spChg chg="del">
          <ac:chgData name="bikesh mainali" userId="3eeffcd181766290" providerId="LiveId" clId="{B7BE09B7-8166-44CE-AB5A-EFE49C80A397}" dt="2024-07-11T12:51:31.256" v="2289" actId="21"/>
          <ac:spMkLst>
            <pc:docMk/>
            <pc:sldMk cId="0" sldId="280"/>
            <ac:spMk id="3" creationId="{00000000-0000-0000-0000-000000000000}"/>
          </ac:spMkLst>
        </pc:spChg>
        <pc:spChg chg="mod">
          <ac:chgData name="bikesh mainali" userId="3eeffcd181766290" providerId="LiveId" clId="{B7BE09B7-8166-44CE-AB5A-EFE49C80A397}" dt="2024-07-11T12:54:34.166" v="2315" actId="1076"/>
          <ac:spMkLst>
            <pc:docMk/>
            <pc:sldMk cId="0" sldId="280"/>
            <ac:spMk id="6" creationId="{00000000-0000-0000-0000-000000000000}"/>
          </ac:spMkLst>
        </pc:spChg>
        <pc:spChg chg="del">
          <ac:chgData name="bikesh mainali" userId="3eeffcd181766290" providerId="LiveId" clId="{B7BE09B7-8166-44CE-AB5A-EFE49C80A397}" dt="2024-07-11T12:51:31.256" v="2289" actId="21"/>
          <ac:spMkLst>
            <pc:docMk/>
            <pc:sldMk cId="0" sldId="280"/>
            <ac:spMk id="7" creationId="{00000000-0000-0000-0000-000000000000}"/>
          </ac:spMkLst>
        </pc:spChg>
        <pc:spChg chg="del">
          <ac:chgData name="bikesh mainali" userId="3eeffcd181766290" providerId="LiveId" clId="{B7BE09B7-8166-44CE-AB5A-EFE49C80A397}" dt="2024-07-11T12:51:31.256" v="2289" actId="21"/>
          <ac:spMkLst>
            <pc:docMk/>
            <pc:sldMk cId="0" sldId="280"/>
            <ac:spMk id="8" creationId="{00000000-0000-0000-0000-000000000000}"/>
          </ac:spMkLst>
        </pc:spChg>
        <pc:spChg chg="add del mod">
          <ac:chgData name="bikesh mainali" userId="3eeffcd181766290" providerId="LiveId" clId="{B7BE09B7-8166-44CE-AB5A-EFE49C80A397}" dt="2024-07-11T12:53:57.182" v="2304" actId="21"/>
          <ac:spMkLst>
            <pc:docMk/>
            <pc:sldMk cId="0" sldId="280"/>
            <ac:spMk id="9" creationId="{85981757-BA86-4653-B3D9-B920FE2F6F0D}"/>
          </ac:spMkLst>
        </pc:spChg>
        <pc:spChg chg="del">
          <ac:chgData name="bikesh mainali" userId="3eeffcd181766290" providerId="LiveId" clId="{B7BE09B7-8166-44CE-AB5A-EFE49C80A397}" dt="2024-07-11T12:51:51.779" v="2295" actId="21"/>
          <ac:spMkLst>
            <pc:docMk/>
            <pc:sldMk cId="0" sldId="280"/>
            <ac:spMk id="10" creationId="{00000000-0000-0000-0000-000000000000}"/>
          </ac:spMkLst>
        </pc:spChg>
        <pc:spChg chg="del">
          <ac:chgData name="bikesh mainali" userId="3eeffcd181766290" providerId="LiveId" clId="{B7BE09B7-8166-44CE-AB5A-EFE49C80A397}" dt="2024-07-11T12:52:03.852" v="2298" actId="21"/>
          <ac:spMkLst>
            <pc:docMk/>
            <pc:sldMk cId="0" sldId="280"/>
            <ac:spMk id="11" creationId="{00000000-0000-0000-0000-000000000000}"/>
          </ac:spMkLst>
        </pc:spChg>
        <pc:spChg chg="del">
          <ac:chgData name="bikesh mainali" userId="3eeffcd181766290" providerId="LiveId" clId="{B7BE09B7-8166-44CE-AB5A-EFE49C80A397}" dt="2024-07-11T12:52:05.858" v="2299" actId="21"/>
          <ac:spMkLst>
            <pc:docMk/>
            <pc:sldMk cId="0" sldId="280"/>
            <ac:spMk id="12" creationId="{00000000-0000-0000-0000-000000000000}"/>
          </ac:spMkLst>
        </pc:spChg>
        <pc:spChg chg="del">
          <ac:chgData name="bikesh mainali" userId="3eeffcd181766290" providerId="LiveId" clId="{B7BE09B7-8166-44CE-AB5A-EFE49C80A397}" dt="2024-07-11T12:51:56.968" v="2296" actId="21"/>
          <ac:spMkLst>
            <pc:docMk/>
            <pc:sldMk cId="0" sldId="280"/>
            <ac:spMk id="13" creationId="{00000000-0000-0000-0000-000000000000}"/>
          </ac:spMkLst>
        </pc:spChg>
        <pc:spChg chg="del">
          <ac:chgData name="bikesh mainali" userId="3eeffcd181766290" providerId="LiveId" clId="{B7BE09B7-8166-44CE-AB5A-EFE49C80A397}" dt="2024-07-11T12:52:08.246" v="2300" actId="21"/>
          <ac:spMkLst>
            <pc:docMk/>
            <pc:sldMk cId="0" sldId="280"/>
            <ac:spMk id="14" creationId="{00000000-0000-0000-0000-000000000000}"/>
          </ac:spMkLst>
        </pc:spChg>
        <pc:spChg chg="add del mod">
          <ac:chgData name="bikesh mainali" userId="3eeffcd181766290" providerId="LiveId" clId="{B7BE09B7-8166-44CE-AB5A-EFE49C80A397}" dt="2024-07-11T12:54:07.074" v="2307" actId="21"/>
          <ac:spMkLst>
            <pc:docMk/>
            <pc:sldMk cId="0" sldId="280"/>
            <ac:spMk id="15" creationId="{9DC48C99-A644-4C4E-BC1E-8A89F48E28CE}"/>
          </ac:spMkLst>
        </pc:spChg>
        <pc:spChg chg="add del mod">
          <ac:chgData name="bikesh mainali" userId="3eeffcd181766290" providerId="LiveId" clId="{B7BE09B7-8166-44CE-AB5A-EFE49C80A397}" dt="2024-07-11T12:54:04.155" v="2306" actId="21"/>
          <ac:spMkLst>
            <pc:docMk/>
            <pc:sldMk cId="0" sldId="280"/>
            <ac:spMk id="16" creationId="{E584C5E9-098C-42EC-A307-D87855E56C87}"/>
          </ac:spMkLst>
        </pc:spChg>
        <pc:spChg chg="add del mod">
          <ac:chgData name="bikesh mainali" userId="3eeffcd181766290" providerId="LiveId" clId="{B7BE09B7-8166-44CE-AB5A-EFE49C80A397}" dt="2024-07-11T12:54:10.085" v="2308" actId="21"/>
          <ac:spMkLst>
            <pc:docMk/>
            <pc:sldMk cId="0" sldId="280"/>
            <ac:spMk id="17" creationId="{90D3885E-4987-4141-8954-5CF4F780BCC8}"/>
          </ac:spMkLst>
        </pc:spChg>
        <pc:spChg chg="add del mod">
          <ac:chgData name="bikesh mainali" userId="3eeffcd181766290" providerId="LiveId" clId="{B7BE09B7-8166-44CE-AB5A-EFE49C80A397}" dt="2024-07-11T12:54:01.636" v="2305" actId="21"/>
          <ac:spMkLst>
            <pc:docMk/>
            <pc:sldMk cId="0" sldId="280"/>
            <ac:spMk id="18" creationId="{24139525-5564-42AC-96D7-B400CBB556BB}"/>
          </ac:spMkLst>
        </pc:spChg>
        <pc:spChg chg="add del mod">
          <ac:chgData name="bikesh mainali" userId="3eeffcd181766290" providerId="LiveId" clId="{B7BE09B7-8166-44CE-AB5A-EFE49C80A397}" dt="2024-07-11T12:54:14.101" v="2310" actId="21"/>
          <ac:spMkLst>
            <pc:docMk/>
            <pc:sldMk cId="0" sldId="280"/>
            <ac:spMk id="19" creationId="{B2759249-1BA6-4170-96BF-E92BB216A40D}"/>
          </ac:spMkLst>
        </pc:spChg>
        <pc:spChg chg="add mod">
          <ac:chgData name="bikesh mainali" userId="3eeffcd181766290" providerId="LiveId" clId="{B7BE09B7-8166-44CE-AB5A-EFE49C80A397}" dt="2024-07-11T12:53:46.820" v="2301"/>
          <ac:spMkLst>
            <pc:docMk/>
            <pc:sldMk cId="0" sldId="280"/>
            <ac:spMk id="20" creationId="{39B6FF4D-CB60-4136-9582-1994C9D72E68}"/>
          </ac:spMkLst>
        </pc:spChg>
        <pc:spChg chg="add mod">
          <ac:chgData name="bikesh mainali" userId="3eeffcd181766290" providerId="LiveId" clId="{B7BE09B7-8166-44CE-AB5A-EFE49C80A397}" dt="2024-07-11T12:53:46.820" v="2301"/>
          <ac:spMkLst>
            <pc:docMk/>
            <pc:sldMk cId="0" sldId="280"/>
            <ac:spMk id="21" creationId="{5D1F3F4D-2E83-4C4A-A857-A40C9C101FCB}"/>
          </ac:spMkLst>
        </pc:spChg>
        <pc:spChg chg="add del mod">
          <ac:chgData name="bikesh mainali" userId="3eeffcd181766290" providerId="LiveId" clId="{B7BE09B7-8166-44CE-AB5A-EFE49C80A397}" dt="2024-07-11T12:54:30.488" v="2314" actId="21"/>
          <ac:spMkLst>
            <pc:docMk/>
            <pc:sldMk cId="0" sldId="280"/>
            <ac:spMk id="22" creationId="{6BCE3E92-1E9E-4DE4-972C-0110AA589960}"/>
          </ac:spMkLst>
        </pc:spChg>
        <pc:spChg chg="add mod">
          <ac:chgData name="bikesh mainali" userId="3eeffcd181766290" providerId="LiveId" clId="{B7BE09B7-8166-44CE-AB5A-EFE49C80A397}" dt="2024-07-11T12:53:46.820" v="2301"/>
          <ac:spMkLst>
            <pc:docMk/>
            <pc:sldMk cId="0" sldId="280"/>
            <ac:spMk id="23" creationId="{21183695-E99E-4242-86FD-299D8465E3D0}"/>
          </ac:spMkLst>
        </pc:spChg>
        <pc:spChg chg="add mod">
          <ac:chgData name="bikesh mainali" userId="3eeffcd181766290" providerId="LiveId" clId="{B7BE09B7-8166-44CE-AB5A-EFE49C80A397}" dt="2024-07-11T12:53:46.820" v="2301"/>
          <ac:spMkLst>
            <pc:docMk/>
            <pc:sldMk cId="0" sldId="280"/>
            <ac:spMk id="24" creationId="{4965DBC5-8160-478B-940D-7F6A33D85B63}"/>
          </ac:spMkLst>
        </pc:spChg>
        <pc:spChg chg="add mod">
          <ac:chgData name="bikesh mainali" userId="3eeffcd181766290" providerId="LiveId" clId="{B7BE09B7-8166-44CE-AB5A-EFE49C80A397}" dt="2024-07-11T12:53:46.820" v="2301"/>
          <ac:spMkLst>
            <pc:docMk/>
            <pc:sldMk cId="0" sldId="280"/>
            <ac:spMk id="25" creationId="{5662B4F6-75C3-475E-A3A0-0E6874482466}"/>
          </ac:spMkLst>
        </pc:spChg>
        <pc:spChg chg="add mod">
          <ac:chgData name="bikesh mainali" userId="3eeffcd181766290" providerId="LiveId" clId="{B7BE09B7-8166-44CE-AB5A-EFE49C80A397}" dt="2024-07-11T12:53:46.820" v="2301"/>
          <ac:spMkLst>
            <pc:docMk/>
            <pc:sldMk cId="0" sldId="280"/>
            <ac:spMk id="26" creationId="{85735C30-B318-4329-BDCF-96C61C5E32A0}"/>
          </ac:spMkLst>
        </pc:spChg>
        <pc:spChg chg="add mod">
          <ac:chgData name="bikesh mainali" userId="3eeffcd181766290" providerId="LiveId" clId="{B7BE09B7-8166-44CE-AB5A-EFE49C80A397}" dt="2024-07-11T12:53:46.820" v="2301"/>
          <ac:spMkLst>
            <pc:docMk/>
            <pc:sldMk cId="0" sldId="280"/>
            <ac:spMk id="27" creationId="{EE7FC039-D208-4B48-8475-D75D7203F5A6}"/>
          </ac:spMkLst>
        </pc:spChg>
        <pc:spChg chg="add mod">
          <ac:chgData name="bikesh mainali" userId="3eeffcd181766290" providerId="LiveId" clId="{B7BE09B7-8166-44CE-AB5A-EFE49C80A397}" dt="2024-07-11T12:53:46.820" v="2301"/>
          <ac:spMkLst>
            <pc:docMk/>
            <pc:sldMk cId="0" sldId="280"/>
            <ac:spMk id="28" creationId="{F7C1EA15-F426-4227-84B5-924F5412E943}"/>
          </ac:spMkLst>
        </pc:spChg>
        <pc:spChg chg="add del mod">
          <ac:chgData name="bikesh mainali" userId="3eeffcd181766290" providerId="LiveId" clId="{B7BE09B7-8166-44CE-AB5A-EFE49C80A397}" dt="2024-07-11T12:55:46.954" v="2327" actId="21"/>
          <ac:spMkLst>
            <pc:docMk/>
            <pc:sldMk cId="0" sldId="280"/>
            <ac:spMk id="29" creationId="{C89B76F6-C56C-45D7-AE35-A817D271DFC2}"/>
          </ac:spMkLst>
        </pc:spChg>
        <pc:spChg chg="add del mod">
          <ac:chgData name="bikesh mainali" userId="3eeffcd181766290" providerId="LiveId" clId="{B7BE09B7-8166-44CE-AB5A-EFE49C80A397}" dt="2024-07-11T12:54:42.664" v="2318" actId="21"/>
          <ac:spMkLst>
            <pc:docMk/>
            <pc:sldMk cId="0" sldId="280"/>
            <ac:spMk id="35" creationId="{8FEAEB3B-F173-40C1-9225-94FB25B8758B}"/>
          </ac:spMkLst>
        </pc:spChg>
        <pc:spChg chg="add del mod">
          <ac:chgData name="bikesh mainali" userId="3eeffcd181766290" providerId="LiveId" clId="{B7BE09B7-8166-44CE-AB5A-EFE49C80A397}" dt="2024-07-11T12:54:40.006" v="2317" actId="21"/>
          <ac:spMkLst>
            <pc:docMk/>
            <pc:sldMk cId="0" sldId="280"/>
            <ac:spMk id="36" creationId="{A3A78F47-712B-4245-A52B-F1E9FFB1CD1B}"/>
          </ac:spMkLst>
        </pc:spChg>
        <pc:grpChg chg="del mod">
          <ac:chgData name="bikesh mainali" userId="3eeffcd181766290" providerId="LiveId" clId="{B7BE09B7-8166-44CE-AB5A-EFE49C80A397}" dt="2024-07-11T12:51:48.777" v="2294" actId="21"/>
          <ac:grpSpMkLst>
            <pc:docMk/>
            <pc:sldMk cId="0" sldId="280"/>
            <ac:grpSpMk id="1073742860" creationId="{00000000-0000-0000-0000-000000000000}"/>
          </ac:grpSpMkLst>
        </pc:grpChg>
        <pc:picChg chg="add mod">
          <ac:chgData name="bikesh mainali" userId="3eeffcd181766290" providerId="LiveId" clId="{B7BE09B7-8166-44CE-AB5A-EFE49C80A397}" dt="2024-07-11T20:35:24.123" v="3307" actId="1076"/>
          <ac:picMkLst>
            <pc:docMk/>
            <pc:sldMk cId="0" sldId="280"/>
            <ac:picMk id="16" creationId="{CF58DA5B-48AF-4378-A069-52DB054D3E83}"/>
          </ac:picMkLst>
        </pc:picChg>
        <pc:picChg chg="add del mod">
          <ac:chgData name="bikesh mainali" userId="3eeffcd181766290" providerId="LiveId" clId="{B7BE09B7-8166-44CE-AB5A-EFE49C80A397}" dt="2024-07-11T20:35:20.279" v="3306" actId="21"/>
          <ac:picMkLst>
            <pc:docMk/>
            <pc:sldMk cId="0" sldId="280"/>
            <ac:picMk id="37" creationId="{9257B1C7-D848-4E23-8D95-A8F4F7B20E63}"/>
          </ac:picMkLst>
        </pc:picChg>
        <pc:cxnChg chg="add del mod">
          <ac:chgData name="bikesh mainali" userId="3eeffcd181766290" providerId="LiveId" clId="{B7BE09B7-8166-44CE-AB5A-EFE49C80A397}" dt="2024-07-11T12:54:17.895" v="2311" actId="21"/>
          <ac:cxnSpMkLst>
            <pc:docMk/>
            <pc:sldMk cId="0" sldId="280"/>
            <ac:cxnSpMk id="30" creationId="{E7AE242C-E502-48CF-A840-8386CC613348}"/>
          </ac:cxnSpMkLst>
        </pc:cxnChg>
        <pc:cxnChg chg="add del mod">
          <ac:chgData name="bikesh mainali" userId="3eeffcd181766290" providerId="LiveId" clId="{B7BE09B7-8166-44CE-AB5A-EFE49C80A397}" dt="2024-07-11T12:54:22.090" v="2312" actId="21"/>
          <ac:cxnSpMkLst>
            <pc:docMk/>
            <pc:sldMk cId="0" sldId="280"/>
            <ac:cxnSpMk id="31" creationId="{ABB0E7A9-5E15-4401-A14C-1CCB1657F2DB}"/>
          </ac:cxnSpMkLst>
        </pc:cxnChg>
        <pc:cxnChg chg="add del mod">
          <ac:chgData name="bikesh mainali" userId="3eeffcd181766290" providerId="LiveId" clId="{B7BE09B7-8166-44CE-AB5A-EFE49C80A397}" dt="2024-07-11T12:54:25.205" v="2313" actId="21"/>
          <ac:cxnSpMkLst>
            <pc:docMk/>
            <pc:sldMk cId="0" sldId="280"/>
            <ac:cxnSpMk id="32" creationId="{1162F859-D77C-427C-AB4C-60988520A331}"/>
          </ac:cxnSpMkLst>
        </pc:cxnChg>
        <pc:cxnChg chg="add mod">
          <ac:chgData name="bikesh mainali" userId="3eeffcd181766290" providerId="LiveId" clId="{B7BE09B7-8166-44CE-AB5A-EFE49C80A397}" dt="2024-07-11T12:53:46.820" v="2301"/>
          <ac:cxnSpMkLst>
            <pc:docMk/>
            <pc:sldMk cId="0" sldId="280"/>
            <ac:cxnSpMk id="33" creationId="{A37566FC-9B54-402E-8C82-96EE79ADB28A}"/>
          </ac:cxnSpMkLst>
        </pc:cxnChg>
        <pc:cxnChg chg="add mod">
          <ac:chgData name="bikesh mainali" userId="3eeffcd181766290" providerId="LiveId" clId="{B7BE09B7-8166-44CE-AB5A-EFE49C80A397}" dt="2024-07-11T12:53:46.820" v="2301"/>
          <ac:cxnSpMkLst>
            <pc:docMk/>
            <pc:sldMk cId="0" sldId="280"/>
            <ac:cxnSpMk id="34" creationId="{FB87A708-2858-469C-B2D2-2E18288F03AD}"/>
          </ac:cxnSpMkLst>
        </pc:cxnChg>
      </pc:sldChg>
      <pc:sldChg chg="addSp delSp modSp mod ord">
        <pc:chgData name="bikesh mainali" userId="3eeffcd181766290" providerId="LiveId" clId="{B7BE09B7-8166-44CE-AB5A-EFE49C80A397}" dt="2024-07-11T20:28:52.490" v="3304" actId="1076"/>
        <pc:sldMkLst>
          <pc:docMk/>
          <pc:sldMk cId="0" sldId="281"/>
        </pc:sldMkLst>
        <pc:spChg chg="mod">
          <ac:chgData name="bikesh mainali" userId="3eeffcd181766290" providerId="LiveId" clId="{B7BE09B7-8166-44CE-AB5A-EFE49C80A397}" dt="2024-07-11T20:28:39.102" v="3302" actId="27636"/>
          <ac:spMkLst>
            <pc:docMk/>
            <pc:sldMk cId="0" sldId="281"/>
            <ac:spMk id="6" creationId="{00000000-0000-0000-0000-000000000000}"/>
          </ac:spMkLst>
        </pc:spChg>
        <pc:spChg chg="add del mod">
          <ac:chgData name="bikesh mainali" userId="3eeffcd181766290" providerId="LiveId" clId="{B7BE09B7-8166-44CE-AB5A-EFE49C80A397}" dt="2024-07-11T15:49:52.985" v="3018" actId="22"/>
          <ac:spMkLst>
            <pc:docMk/>
            <pc:sldMk cId="0" sldId="281"/>
            <ac:spMk id="7" creationId="{908A1CD8-4F67-4483-9455-C0C63C1FEF95}"/>
          </ac:spMkLst>
        </pc:spChg>
        <pc:spChg chg="add del mod">
          <ac:chgData name="bikesh mainali" userId="3eeffcd181766290" providerId="LiveId" clId="{B7BE09B7-8166-44CE-AB5A-EFE49C80A397}" dt="2024-07-11T07:53:29.492" v="1079" actId="22"/>
          <ac:spMkLst>
            <pc:docMk/>
            <pc:sldMk cId="0" sldId="281"/>
            <ac:spMk id="7" creationId="{F88F9E4C-0642-40AE-83A0-575AAF8B2FB3}"/>
          </ac:spMkLst>
        </pc:spChg>
        <pc:spChg chg="add mod">
          <ac:chgData name="bikesh mainali" userId="3eeffcd181766290" providerId="LiveId" clId="{B7BE09B7-8166-44CE-AB5A-EFE49C80A397}" dt="2024-07-11T20:28:25.417" v="3297" actId="1076"/>
          <ac:spMkLst>
            <pc:docMk/>
            <pc:sldMk cId="0" sldId="281"/>
            <ac:spMk id="8" creationId="{8D222C1D-69C7-4B2A-B9F5-79459ED92063}"/>
          </ac:spMkLst>
        </pc:spChg>
        <pc:spChg chg="add del mod">
          <ac:chgData name="bikesh mainali" userId="3eeffcd181766290" providerId="LiveId" clId="{B7BE09B7-8166-44CE-AB5A-EFE49C80A397}" dt="2024-07-11T20:27:59.625" v="3294" actId="21"/>
          <ac:spMkLst>
            <pc:docMk/>
            <pc:sldMk cId="0" sldId="281"/>
            <ac:spMk id="9" creationId="{3F9E4FD8-0C15-43FA-9D55-DD2E52DE2AAA}"/>
          </ac:spMkLst>
        </pc:spChg>
        <pc:spChg chg="add del mod">
          <ac:chgData name="bikesh mainali" userId="3eeffcd181766290" providerId="LiveId" clId="{B7BE09B7-8166-44CE-AB5A-EFE49C80A397}" dt="2024-07-11T04:04:40.471" v="781" actId="21"/>
          <ac:spMkLst>
            <pc:docMk/>
            <pc:sldMk cId="0" sldId="281"/>
            <ac:spMk id="9" creationId="{C9AC1C12-9110-43ED-ACBA-10916806131C}"/>
          </ac:spMkLst>
        </pc:spChg>
        <pc:picChg chg="del">
          <ac:chgData name="bikesh mainali" userId="3eeffcd181766290" providerId="LiveId" clId="{B7BE09B7-8166-44CE-AB5A-EFE49C80A397}" dt="2024-07-11T04:04:29.418" v="778" actId="21"/>
          <ac:picMkLst>
            <pc:docMk/>
            <pc:sldMk cId="0" sldId="281"/>
            <ac:picMk id="3" creationId="{00000000-0000-0000-0000-000000000000}"/>
          </ac:picMkLst>
        </pc:picChg>
        <pc:picChg chg="add mod">
          <ac:chgData name="bikesh mainali" userId="3eeffcd181766290" providerId="LiveId" clId="{B7BE09B7-8166-44CE-AB5A-EFE49C80A397}" dt="2024-07-11T20:28:52.490" v="3304" actId="1076"/>
          <ac:picMkLst>
            <pc:docMk/>
            <pc:sldMk cId="0" sldId="281"/>
            <ac:picMk id="3" creationId="{5C524901-5722-4326-B846-30850FA6AB11}"/>
          </ac:picMkLst>
        </pc:picChg>
        <pc:picChg chg="add del mod ord">
          <ac:chgData name="bikesh mainali" userId="3eeffcd181766290" providerId="LiveId" clId="{B7BE09B7-8166-44CE-AB5A-EFE49C80A397}" dt="2024-07-11T15:49:15.308" v="3017" actId="21"/>
          <ac:picMkLst>
            <pc:docMk/>
            <pc:sldMk cId="0" sldId="281"/>
            <ac:picMk id="3" creationId="{D3ABBF61-4188-4274-93CA-98FB5F50B486}"/>
          </ac:picMkLst>
        </pc:picChg>
        <pc:picChg chg="add del mod ord">
          <ac:chgData name="bikesh mainali" userId="3eeffcd181766290" providerId="LiveId" clId="{B7BE09B7-8166-44CE-AB5A-EFE49C80A397}" dt="2024-07-11T20:27:56.195" v="3293" actId="21"/>
          <ac:picMkLst>
            <pc:docMk/>
            <pc:sldMk cId="0" sldId="281"/>
            <ac:picMk id="10" creationId="{B9FBA4FD-92C8-4615-BD96-354B27603B8A}"/>
          </ac:picMkLst>
        </pc:picChg>
        <pc:picChg chg="del">
          <ac:chgData name="bikesh mainali" userId="3eeffcd181766290" providerId="LiveId" clId="{B7BE09B7-8166-44CE-AB5A-EFE49C80A397}" dt="2024-07-11T04:04:35.258" v="780" actId="21"/>
          <ac:picMkLst>
            <pc:docMk/>
            <pc:sldMk cId="0" sldId="281"/>
            <ac:picMk id="100" creationId="{00000000-0000-0000-0000-000000000000}"/>
          </ac:picMkLst>
        </pc:picChg>
      </pc:sldChg>
      <pc:sldChg chg="modSp mod">
        <pc:chgData name="bikesh mainali" userId="3eeffcd181766290" providerId="LiveId" clId="{B7BE09B7-8166-44CE-AB5A-EFE49C80A397}" dt="2024-07-11T09:15:42.306" v="1641" actId="20577"/>
        <pc:sldMkLst>
          <pc:docMk/>
          <pc:sldMk cId="0" sldId="282"/>
        </pc:sldMkLst>
        <pc:spChg chg="mod">
          <ac:chgData name="bikesh mainali" userId="3eeffcd181766290" providerId="LiveId" clId="{B7BE09B7-8166-44CE-AB5A-EFE49C80A397}" dt="2024-07-11T09:15:42.306" v="1641" actId="20577"/>
          <ac:spMkLst>
            <pc:docMk/>
            <pc:sldMk cId="0" sldId="282"/>
            <ac:spMk id="6" creationId="{00000000-0000-0000-0000-000000000000}"/>
          </ac:spMkLst>
        </pc:spChg>
      </pc:sldChg>
      <pc:sldChg chg="modSp mod ord">
        <pc:chgData name="bikesh mainali" userId="3eeffcd181766290" providerId="LiveId" clId="{B7BE09B7-8166-44CE-AB5A-EFE49C80A397}" dt="2024-07-11T08:53:12.485" v="1492" actId="2711"/>
        <pc:sldMkLst>
          <pc:docMk/>
          <pc:sldMk cId="0" sldId="288"/>
        </pc:sldMkLst>
        <pc:spChg chg="mod">
          <ac:chgData name="bikesh mainali" userId="3eeffcd181766290" providerId="LiveId" clId="{B7BE09B7-8166-44CE-AB5A-EFE49C80A397}" dt="2024-07-11T08:53:12.485" v="1492" actId="2711"/>
          <ac:spMkLst>
            <pc:docMk/>
            <pc:sldMk cId="0" sldId="288"/>
            <ac:spMk id="9" creationId="{00000000-0000-0000-0000-000000000000}"/>
          </ac:spMkLst>
        </pc:spChg>
        <pc:spChg chg="mod">
          <ac:chgData name="bikesh mainali" userId="3eeffcd181766290" providerId="LiveId" clId="{B7BE09B7-8166-44CE-AB5A-EFE49C80A397}" dt="2024-07-11T08:52:29.020" v="1475" actId="1076"/>
          <ac:spMkLst>
            <pc:docMk/>
            <pc:sldMk cId="0" sldId="288"/>
            <ac:spMk id="11" creationId="{00000000-0000-0000-0000-000000000000}"/>
          </ac:spMkLst>
        </pc:spChg>
        <pc:picChg chg="mod">
          <ac:chgData name="bikesh mainali" userId="3eeffcd181766290" providerId="LiveId" clId="{B7BE09B7-8166-44CE-AB5A-EFE49C80A397}" dt="2024-07-11T08:52:33.880" v="1478" actId="1076"/>
          <ac:picMkLst>
            <pc:docMk/>
            <pc:sldMk cId="0" sldId="288"/>
            <ac:picMk id="6" creationId="{00000000-0000-0000-0000-000000000000}"/>
          </ac:picMkLst>
        </pc:picChg>
        <pc:picChg chg="mod">
          <ac:chgData name="bikesh mainali" userId="3eeffcd181766290" providerId="LiveId" clId="{B7BE09B7-8166-44CE-AB5A-EFE49C80A397}" dt="2024-07-11T08:52:31.780" v="1477" actId="1076"/>
          <ac:picMkLst>
            <pc:docMk/>
            <pc:sldMk cId="0" sldId="288"/>
            <ac:picMk id="8" creationId="{00000000-0000-0000-0000-000000000000}"/>
          </ac:picMkLst>
        </pc:picChg>
        <pc:picChg chg="mod">
          <ac:chgData name="bikesh mainali" userId="3eeffcd181766290" providerId="LiveId" clId="{B7BE09B7-8166-44CE-AB5A-EFE49C80A397}" dt="2024-07-11T08:52:36.170" v="1479" actId="1076"/>
          <ac:picMkLst>
            <pc:docMk/>
            <pc:sldMk cId="0" sldId="288"/>
            <ac:picMk id="10" creationId="{00000000-0000-0000-0000-000000000000}"/>
          </ac:picMkLst>
        </pc:picChg>
      </pc:sldChg>
      <pc:sldChg chg="ord">
        <pc:chgData name="bikesh mainali" userId="3eeffcd181766290" providerId="LiveId" clId="{B7BE09B7-8166-44CE-AB5A-EFE49C80A397}" dt="2024-07-11T08:52:13.664" v="1472"/>
        <pc:sldMkLst>
          <pc:docMk/>
          <pc:sldMk cId="0" sldId="293"/>
        </pc:sldMkLst>
      </pc:sldChg>
      <pc:sldChg chg="del">
        <pc:chgData name="bikesh mainali" userId="3eeffcd181766290" providerId="LiveId" clId="{B7BE09B7-8166-44CE-AB5A-EFE49C80A397}" dt="2024-07-11T08:52:04.235" v="1469" actId="2696"/>
        <pc:sldMkLst>
          <pc:docMk/>
          <pc:sldMk cId="0" sldId="295"/>
        </pc:sldMkLst>
      </pc:sldChg>
      <pc:sldChg chg="addSp delSp modSp mod">
        <pc:chgData name="bikesh mainali" userId="3eeffcd181766290" providerId="LiveId" clId="{B7BE09B7-8166-44CE-AB5A-EFE49C80A397}" dt="2024-07-11T17:00:55.542" v="3212" actId="14100"/>
        <pc:sldMkLst>
          <pc:docMk/>
          <pc:sldMk cId="0" sldId="300"/>
        </pc:sldMkLst>
        <pc:spChg chg="del mod">
          <ac:chgData name="bikesh mainali" userId="3eeffcd181766290" providerId="LiveId" clId="{B7BE09B7-8166-44CE-AB5A-EFE49C80A397}" dt="2024-07-11T16:32:59.110" v="3074" actId="21"/>
          <ac:spMkLst>
            <pc:docMk/>
            <pc:sldMk cId="0" sldId="300"/>
            <ac:spMk id="3" creationId="{00000000-0000-0000-0000-000000000000}"/>
          </ac:spMkLst>
        </pc:spChg>
        <pc:spChg chg="add mod">
          <ac:chgData name="bikesh mainali" userId="3eeffcd181766290" providerId="LiveId" clId="{B7BE09B7-8166-44CE-AB5A-EFE49C80A397}" dt="2024-07-11T16:52:21.967" v="3208" actId="20577"/>
          <ac:spMkLst>
            <pc:docMk/>
            <pc:sldMk cId="0" sldId="300"/>
            <ac:spMk id="8" creationId="{F0B16103-278C-4751-A1C6-42C031BBBCFE}"/>
          </ac:spMkLst>
        </pc:spChg>
        <pc:picChg chg="del mod">
          <ac:chgData name="bikesh mainali" userId="3eeffcd181766290" providerId="LiveId" clId="{B7BE09B7-8166-44CE-AB5A-EFE49C80A397}" dt="2024-07-11T03:41:13.217" v="710" actId="21"/>
          <ac:picMkLst>
            <pc:docMk/>
            <pc:sldMk cId="0" sldId="300"/>
            <ac:picMk id="2" creationId="{00000000-0000-0000-0000-000000000000}"/>
          </ac:picMkLst>
        </pc:picChg>
        <pc:picChg chg="add mod">
          <ac:chgData name="bikesh mainali" userId="3eeffcd181766290" providerId="LiveId" clId="{B7BE09B7-8166-44CE-AB5A-EFE49C80A397}" dt="2024-07-11T17:00:55.542" v="3212" actId="14100"/>
          <ac:picMkLst>
            <pc:docMk/>
            <pc:sldMk cId="0" sldId="300"/>
            <ac:picMk id="3" creationId="{7128BA87-25E0-46A0-9ED3-88CDF6E29D48}"/>
          </ac:picMkLst>
        </pc:picChg>
      </pc:sldChg>
      <pc:sldChg chg="delSp modSp new del mod">
        <pc:chgData name="bikesh mainali" userId="3eeffcd181766290" providerId="LiveId" clId="{B7BE09B7-8166-44CE-AB5A-EFE49C80A397}" dt="2024-07-11T15:31:18.347" v="2988" actId="2696"/>
        <pc:sldMkLst>
          <pc:docMk/>
          <pc:sldMk cId="2771968575" sldId="301"/>
        </pc:sldMkLst>
        <pc:spChg chg="del">
          <ac:chgData name="bikesh mainali" userId="3eeffcd181766290" providerId="LiveId" clId="{B7BE09B7-8166-44CE-AB5A-EFE49C80A397}" dt="2024-07-10T15:09:49.747" v="130" actId="21"/>
          <ac:spMkLst>
            <pc:docMk/>
            <pc:sldMk cId="2771968575" sldId="301"/>
            <ac:spMk id="2" creationId="{D34D63AE-B701-42EB-B99A-15F2201FA046}"/>
          </ac:spMkLst>
        </pc:spChg>
        <pc:spChg chg="mod">
          <ac:chgData name="bikesh mainali" userId="3eeffcd181766290" providerId="LiveId" clId="{B7BE09B7-8166-44CE-AB5A-EFE49C80A397}" dt="2024-07-10T15:12:19.247" v="139" actId="1076"/>
          <ac:spMkLst>
            <pc:docMk/>
            <pc:sldMk cId="2771968575" sldId="301"/>
            <ac:spMk id="3" creationId="{EEF6FFEC-D733-4EE0-9E1F-5E267599D885}"/>
          </ac:spMkLst>
        </pc:spChg>
      </pc:sldChg>
      <pc:sldChg chg="addSp delSp modSp new mod ord">
        <pc:chgData name="bikesh mainali" userId="3eeffcd181766290" providerId="LiveId" clId="{B7BE09B7-8166-44CE-AB5A-EFE49C80A397}" dt="2024-07-11T17:04:37.572" v="3216"/>
        <pc:sldMkLst>
          <pc:docMk/>
          <pc:sldMk cId="2376821331" sldId="302"/>
        </pc:sldMkLst>
        <pc:spChg chg="mod">
          <ac:chgData name="bikesh mainali" userId="3eeffcd181766290" providerId="LiveId" clId="{B7BE09B7-8166-44CE-AB5A-EFE49C80A397}" dt="2024-07-11T07:55:10.964" v="1141" actId="1076"/>
          <ac:spMkLst>
            <pc:docMk/>
            <pc:sldMk cId="2376821331" sldId="302"/>
            <ac:spMk id="2" creationId="{627CF3FC-3025-4A41-8CBF-8E6DCF6ED186}"/>
          </ac:spMkLst>
        </pc:spChg>
        <pc:spChg chg="del mod">
          <ac:chgData name="bikesh mainali" userId="3eeffcd181766290" providerId="LiveId" clId="{B7BE09B7-8166-44CE-AB5A-EFE49C80A397}" dt="2024-07-11T07:52:10.291" v="1067" actId="22"/>
          <ac:spMkLst>
            <pc:docMk/>
            <pc:sldMk cId="2376821331" sldId="302"/>
            <ac:spMk id="3" creationId="{8BF4355A-0005-422C-97C1-555F95C60869}"/>
          </ac:spMkLst>
        </pc:spChg>
        <pc:spChg chg="del">
          <ac:chgData name="bikesh mainali" userId="3eeffcd181766290" providerId="LiveId" clId="{B7BE09B7-8166-44CE-AB5A-EFE49C80A397}" dt="2024-07-10T20:24:49.649" v="197" actId="21"/>
          <ac:spMkLst>
            <pc:docMk/>
            <pc:sldMk cId="2376821331" sldId="302"/>
            <ac:spMk id="4" creationId="{9DBE644E-337F-4307-A997-828472843585}"/>
          </ac:spMkLst>
        </pc:spChg>
        <pc:spChg chg="add del mod">
          <ac:chgData name="bikesh mainali" userId="3eeffcd181766290" providerId="LiveId" clId="{B7BE09B7-8166-44CE-AB5A-EFE49C80A397}" dt="2024-07-11T07:55:22.303" v="1146"/>
          <ac:spMkLst>
            <pc:docMk/>
            <pc:sldMk cId="2376821331" sldId="302"/>
            <ac:spMk id="8" creationId="{71869D5A-5E37-44D1-984C-E2A209B70FE3}"/>
          </ac:spMkLst>
        </pc:spChg>
        <pc:spChg chg="add mod">
          <ac:chgData name="bikesh mainali" userId="3eeffcd181766290" providerId="LiveId" clId="{B7BE09B7-8166-44CE-AB5A-EFE49C80A397}" dt="2024-07-11T07:56:26.032" v="1199" actId="20577"/>
          <ac:spMkLst>
            <pc:docMk/>
            <pc:sldMk cId="2376821331" sldId="302"/>
            <ac:spMk id="9" creationId="{6974995E-72BB-497C-8996-88DA86CC5117}"/>
          </ac:spMkLst>
        </pc:spChg>
        <pc:picChg chg="add mod ord">
          <ac:chgData name="bikesh mainali" userId="3eeffcd181766290" providerId="LiveId" clId="{B7BE09B7-8166-44CE-AB5A-EFE49C80A397}" dt="2024-07-11T07:55:13.518" v="1143" actId="1076"/>
          <ac:picMkLst>
            <pc:docMk/>
            <pc:sldMk cId="2376821331" sldId="302"/>
            <ac:picMk id="7" creationId="{6B50C6AC-8254-4919-B504-EA883B70A342}"/>
          </ac:picMkLst>
        </pc:picChg>
      </pc:sldChg>
      <pc:sldChg chg="addSp delSp modSp new mod ord">
        <pc:chgData name="bikesh mainali" userId="3eeffcd181766290" providerId="LiveId" clId="{B7BE09B7-8166-44CE-AB5A-EFE49C80A397}" dt="2024-07-11T17:04:47.402" v="3218"/>
        <pc:sldMkLst>
          <pc:docMk/>
          <pc:sldMk cId="4076423744" sldId="303"/>
        </pc:sldMkLst>
        <pc:spChg chg="mod">
          <ac:chgData name="bikesh mainali" userId="3eeffcd181766290" providerId="LiveId" clId="{B7BE09B7-8166-44CE-AB5A-EFE49C80A397}" dt="2024-07-11T08:19:51.869" v="1228" actId="1076"/>
          <ac:spMkLst>
            <pc:docMk/>
            <pc:sldMk cId="4076423744" sldId="303"/>
            <ac:spMk id="2" creationId="{BC3DD4C3-2E5A-475E-9C6E-D7943B57B8EE}"/>
          </ac:spMkLst>
        </pc:spChg>
        <pc:spChg chg="del mod">
          <ac:chgData name="bikesh mainali" userId="3eeffcd181766290" providerId="LiveId" clId="{B7BE09B7-8166-44CE-AB5A-EFE49C80A397}" dt="2024-07-11T09:03:29.311" v="1551" actId="22"/>
          <ac:spMkLst>
            <pc:docMk/>
            <pc:sldMk cId="4076423744" sldId="303"/>
            <ac:spMk id="3" creationId="{AF2F638D-E562-4816-96A0-BDE9A8855A50}"/>
          </ac:spMkLst>
        </pc:spChg>
        <pc:spChg chg="add del mod">
          <ac:chgData name="bikesh mainali" userId="3eeffcd181766290" providerId="LiveId" clId="{B7BE09B7-8166-44CE-AB5A-EFE49C80A397}" dt="2024-07-11T15:54:49.838" v="3028" actId="22"/>
          <ac:spMkLst>
            <pc:docMk/>
            <pc:sldMk cId="4076423744" sldId="303"/>
            <ac:spMk id="8" creationId="{A444EFC7-0C15-48B9-94DE-D19D2FF1ABCB}"/>
          </ac:spMkLst>
        </pc:spChg>
        <pc:spChg chg="add del mod">
          <ac:chgData name="bikesh mainali" userId="3eeffcd181766290" providerId="LiveId" clId="{B7BE09B7-8166-44CE-AB5A-EFE49C80A397}" dt="2024-07-11T15:54:08.029" v="3025" actId="931"/>
          <ac:spMkLst>
            <pc:docMk/>
            <pc:sldMk cId="4076423744" sldId="303"/>
            <ac:spMk id="9" creationId="{81D2BC62-656B-48BD-9AB3-29B0677EFCB0}"/>
          </ac:spMkLst>
        </pc:spChg>
        <pc:spChg chg="add mod">
          <ac:chgData name="bikesh mainali" userId="3eeffcd181766290" providerId="LiveId" clId="{B7BE09B7-8166-44CE-AB5A-EFE49C80A397}" dt="2024-07-11T15:56:27.441" v="3053" actId="1076"/>
          <ac:spMkLst>
            <pc:docMk/>
            <pc:sldMk cId="4076423744" sldId="303"/>
            <ac:spMk id="12" creationId="{1E99932E-1935-458D-8A82-8C77C2402572}"/>
          </ac:spMkLst>
        </pc:spChg>
        <pc:spChg chg="add del mod">
          <ac:chgData name="bikesh mainali" userId="3eeffcd181766290" providerId="LiveId" clId="{B7BE09B7-8166-44CE-AB5A-EFE49C80A397}" dt="2024-07-11T15:56:44.622" v="3055"/>
          <ac:spMkLst>
            <pc:docMk/>
            <pc:sldMk cId="4076423744" sldId="303"/>
            <ac:spMk id="14" creationId="{7647C323-92CC-447F-A9A2-EB63A377CF9D}"/>
          </ac:spMkLst>
        </pc:spChg>
        <pc:picChg chg="add del mod">
          <ac:chgData name="bikesh mainali" userId="3eeffcd181766290" providerId="LiveId" clId="{B7BE09B7-8166-44CE-AB5A-EFE49C80A397}" dt="2024-07-11T15:54:16.276" v="3026" actId="21"/>
          <ac:picMkLst>
            <pc:docMk/>
            <pc:sldMk cId="4076423744" sldId="303"/>
            <ac:picMk id="6" creationId="{AC9FED56-E75A-416B-877E-653E81EDAA17}"/>
          </ac:picMkLst>
        </pc:picChg>
        <pc:picChg chg="add del mod ord">
          <ac:chgData name="bikesh mainali" userId="3eeffcd181766290" providerId="LiveId" clId="{B7BE09B7-8166-44CE-AB5A-EFE49C80A397}" dt="2024-07-11T09:03:48.674" v="1571" actId="21"/>
          <ac:picMkLst>
            <pc:docMk/>
            <pc:sldMk cId="4076423744" sldId="303"/>
            <ac:picMk id="7" creationId="{9718B190-F70C-4ED0-9958-A2A418E20F8C}"/>
          </ac:picMkLst>
        </pc:picChg>
        <pc:picChg chg="add del mod ord">
          <ac:chgData name="bikesh mainali" userId="3eeffcd181766290" providerId="LiveId" clId="{B7BE09B7-8166-44CE-AB5A-EFE49C80A397}" dt="2024-07-11T15:56:36.918" v="3054" actId="21"/>
          <ac:picMkLst>
            <pc:docMk/>
            <pc:sldMk cId="4076423744" sldId="303"/>
            <ac:picMk id="11" creationId="{D8298F7F-8F84-4B20-A6BF-29ADB1133AA3}"/>
          </ac:picMkLst>
        </pc:picChg>
        <pc:picChg chg="add mod">
          <ac:chgData name="bikesh mainali" userId="3eeffcd181766290" providerId="LiveId" clId="{B7BE09B7-8166-44CE-AB5A-EFE49C80A397}" dt="2024-07-11T15:56:49.172" v="3056" actId="1076"/>
          <ac:picMkLst>
            <pc:docMk/>
            <pc:sldMk cId="4076423744" sldId="303"/>
            <ac:picMk id="15" creationId="{CFB15471-6B9C-4A58-B185-695267C8F39B}"/>
          </ac:picMkLst>
        </pc:picChg>
      </pc:sldChg>
      <pc:sldChg chg="addSp delSp modSp new mod ord">
        <pc:chgData name="bikesh mainali" userId="3eeffcd181766290" providerId="LiveId" clId="{B7BE09B7-8166-44CE-AB5A-EFE49C80A397}" dt="2024-07-11T17:04:53.924" v="3220"/>
        <pc:sldMkLst>
          <pc:docMk/>
          <pc:sldMk cId="667411948" sldId="304"/>
        </pc:sldMkLst>
        <pc:spChg chg="mod">
          <ac:chgData name="bikesh mainali" userId="3eeffcd181766290" providerId="LiveId" clId="{B7BE09B7-8166-44CE-AB5A-EFE49C80A397}" dt="2024-07-11T12:28:28.806" v="2275" actId="20577"/>
          <ac:spMkLst>
            <pc:docMk/>
            <pc:sldMk cId="667411948" sldId="304"/>
            <ac:spMk id="2" creationId="{30781EE0-F0B6-48C6-8E96-067BE81ED688}"/>
          </ac:spMkLst>
        </pc:spChg>
        <pc:spChg chg="del mod">
          <ac:chgData name="bikesh mainali" userId="3eeffcd181766290" providerId="LiveId" clId="{B7BE09B7-8166-44CE-AB5A-EFE49C80A397}" dt="2024-07-11T12:27:12.692" v="2251" actId="22"/>
          <ac:spMkLst>
            <pc:docMk/>
            <pc:sldMk cId="667411948" sldId="304"/>
            <ac:spMk id="3" creationId="{058F7204-0674-4196-8DDE-AB5E0D4CA18A}"/>
          </ac:spMkLst>
        </pc:spChg>
        <pc:spChg chg="add mod">
          <ac:chgData name="bikesh mainali" userId="3eeffcd181766290" providerId="LiveId" clId="{B7BE09B7-8166-44CE-AB5A-EFE49C80A397}" dt="2024-07-11T14:24:37.963" v="2562" actId="255"/>
          <ac:spMkLst>
            <pc:docMk/>
            <pc:sldMk cId="667411948" sldId="304"/>
            <ac:spMk id="40" creationId="{CDF9981C-BB8B-42AF-97A0-C9C2BCCA972F}"/>
          </ac:spMkLst>
        </pc:spChg>
        <pc:spChg chg="add mod">
          <ac:chgData name="bikesh mainali" userId="3eeffcd181766290" providerId="LiveId" clId="{B7BE09B7-8166-44CE-AB5A-EFE49C80A397}" dt="2024-07-11T14:25:48.648" v="2577" actId="20577"/>
          <ac:spMkLst>
            <pc:docMk/>
            <pc:sldMk cId="667411948" sldId="304"/>
            <ac:spMk id="42" creationId="{795D3C89-99AA-429B-AEFC-9B9C3058DB9F}"/>
          </ac:spMkLst>
        </pc:spChg>
        <pc:spChg chg="add mod">
          <ac:chgData name="bikesh mainali" userId="3eeffcd181766290" providerId="LiveId" clId="{B7BE09B7-8166-44CE-AB5A-EFE49C80A397}" dt="2024-07-11T14:28:58.712" v="2623" actId="20577"/>
          <ac:spMkLst>
            <pc:docMk/>
            <pc:sldMk cId="667411948" sldId="304"/>
            <ac:spMk id="44" creationId="{8EA2BFFB-8332-4A1E-9283-8430B4D7FE66}"/>
          </ac:spMkLst>
        </pc:spChg>
        <pc:spChg chg="add mod">
          <ac:chgData name="bikesh mainali" userId="3eeffcd181766290" providerId="LiveId" clId="{B7BE09B7-8166-44CE-AB5A-EFE49C80A397}" dt="2024-07-11T14:28:48.577" v="2619" actId="14100"/>
          <ac:spMkLst>
            <pc:docMk/>
            <pc:sldMk cId="667411948" sldId="304"/>
            <ac:spMk id="46" creationId="{AE17E97E-9F6E-4DCD-91DE-8ADAC70AF8F3}"/>
          </ac:spMkLst>
        </pc:spChg>
        <pc:spChg chg="add mod">
          <ac:chgData name="bikesh mainali" userId="3eeffcd181766290" providerId="LiveId" clId="{B7BE09B7-8166-44CE-AB5A-EFE49C80A397}" dt="2024-07-11T14:30:08.754" v="2629" actId="20577"/>
          <ac:spMkLst>
            <pc:docMk/>
            <pc:sldMk cId="667411948" sldId="304"/>
            <ac:spMk id="48" creationId="{0D7DAF80-A532-478B-B85A-E049D101D677}"/>
          </ac:spMkLst>
        </pc:spChg>
        <pc:spChg chg="add mod">
          <ac:chgData name="bikesh mainali" userId="3eeffcd181766290" providerId="LiveId" clId="{B7BE09B7-8166-44CE-AB5A-EFE49C80A397}" dt="2024-07-11T14:30:16.626" v="2635" actId="20577"/>
          <ac:spMkLst>
            <pc:docMk/>
            <pc:sldMk cId="667411948" sldId="304"/>
            <ac:spMk id="50" creationId="{048ADA61-2133-4528-82B2-49FEE7108302}"/>
          </ac:spMkLst>
        </pc:spChg>
        <pc:spChg chg="add mod">
          <ac:chgData name="bikesh mainali" userId="3eeffcd181766290" providerId="LiveId" clId="{B7BE09B7-8166-44CE-AB5A-EFE49C80A397}" dt="2024-07-11T14:30:26.059" v="2641" actId="20577"/>
          <ac:spMkLst>
            <pc:docMk/>
            <pc:sldMk cId="667411948" sldId="304"/>
            <ac:spMk id="52" creationId="{6CE8E155-E5B8-468D-B3B1-4074DBD2D6DC}"/>
          </ac:spMkLst>
        </pc:spChg>
        <pc:spChg chg="add mod">
          <ac:chgData name="bikesh mainali" userId="3eeffcd181766290" providerId="LiveId" clId="{B7BE09B7-8166-44CE-AB5A-EFE49C80A397}" dt="2024-07-11T14:31:01.823" v="2652" actId="20577"/>
          <ac:spMkLst>
            <pc:docMk/>
            <pc:sldMk cId="667411948" sldId="304"/>
            <ac:spMk id="54" creationId="{D6AC94AF-219E-482B-AA2E-C6893296F20D}"/>
          </ac:spMkLst>
        </pc:spChg>
        <pc:spChg chg="add mod">
          <ac:chgData name="bikesh mainali" userId="3eeffcd181766290" providerId="LiveId" clId="{B7BE09B7-8166-44CE-AB5A-EFE49C80A397}" dt="2024-07-11T14:31:42.375" v="2665" actId="20577"/>
          <ac:spMkLst>
            <pc:docMk/>
            <pc:sldMk cId="667411948" sldId="304"/>
            <ac:spMk id="56" creationId="{0A01B129-D089-4474-BB48-39E13F7A6B60}"/>
          </ac:spMkLst>
        </pc:spChg>
        <pc:spChg chg="add mod">
          <ac:chgData name="bikesh mainali" userId="3eeffcd181766290" providerId="LiveId" clId="{B7BE09B7-8166-44CE-AB5A-EFE49C80A397}" dt="2024-07-11T14:31:37.997" v="2663" actId="20577"/>
          <ac:spMkLst>
            <pc:docMk/>
            <pc:sldMk cId="667411948" sldId="304"/>
            <ac:spMk id="58" creationId="{C764B595-3BD2-4338-AB24-20957C6BC042}"/>
          </ac:spMkLst>
        </pc:spChg>
        <pc:spChg chg="add mod">
          <ac:chgData name="bikesh mainali" userId="3eeffcd181766290" providerId="LiveId" clId="{B7BE09B7-8166-44CE-AB5A-EFE49C80A397}" dt="2024-07-11T14:31:46.882" v="2666" actId="20577"/>
          <ac:spMkLst>
            <pc:docMk/>
            <pc:sldMk cId="667411948" sldId="304"/>
            <ac:spMk id="60" creationId="{8814A527-E431-49AA-BBEB-46473339D418}"/>
          </ac:spMkLst>
        </pc:spChg>
        <pc:spChg chg="add mod">
          <ac:chgData name="bikesh mainali" userId="3eeffcd181766290" providerId="LiveId" clId="{B7BE09B7-8166-44CE-AB5A-EFE49C80A397}" dt="2024-07-11T14:31:53.087" v="2669" actId="20577"/>
          <ac:spMkLst>
            <pc:docMk/>
            <pc:sldMk cId="667411948" sldId="304"/>
            <ac:spMk id="62" creationId="{E17166B6-B0B2-4B0B-94FF-F7807FC0E9B7}"/>
          </ac:spMkLst>
        </pc:spChg>
        <pc:picChg chg="add del mod">
          <ac:chgData name="bikesh mainali" userId="3eeffcd181766290" providerId="LiveId" clId="{B7BE09B7-8166-44CE-AB5A-EFE49C80A397}" dt="2024-07-11T14:10:20.604" v="2375" actId="21"/>
          <ac:picMkLst>
            <pc:docMk/>
            <pc:sldMk cId="667411948" sldId="304"/>
            <ac:picMk id="6" creationId="{64E01601-0858-4159-9A7B-B2892586AC04}"/>
          </ac:picMkLst>
        </pc:picChg>
        <pc:picChg chg="add mod ord modCrop">
          <ac:chgData name="bikesh mainali" userId="3eeffcd181766290" providerId="LiveId" clId="{B7BE09B7-8166-44CE-AB5A-EFE49C80A397}" dt="2024-07-11T14:21:18.838" v="2507" actId="1076"/>
          <ac:picMkLst>
            <pc:docMk/>
            <pc:sldMk cId="667411948" sldId="304"/>
            <ac:picMk id="7" creationId="{AE2F1F05-043D-44B9-A493-FBF4F188818D}"/>
          </ac:picMkLst>
        </pc:picChg>
        <pc:picChg chg="add del mod modCrop">
          <ac:chgData name="bikesh mainali" userId="3eeffcd181766290" providerId="LiveId" clId="{B7BE09B7-8166-44CE-AB5A-EFE49C80A397}" dt="2024-07-11T14:10:17.600" v="2373" actId="21"/>
          <ac:picMkLst>
            <pc:docMk/>
            <pc:sldMk cId="667411948" sldId="304"/>
            <ac:picMk id="9" creationId="{2319B864-406D-406B-B0E4-5DE0FB8687EB}"/>
          </ac:picMkLst>
        </pc:picChg>
        <pc:picChg chg="add del mod">
          <ac:chgData name="bikesh mainali" userId="3eeffcd181766290" providerId="LiveId" clId="{B7BE09B7-8166-44CE-AB5A-EFE49C80A397}" dt="2024-07-11T14:10:22.276" v="2376" actId="21"/>
          <ac:picMkLst>
            <pc:docMk/>
            <pc:sldMk cId="667411948" sldId="304"/>
            <ac:picMk id="10" creationId="{DB6623B7-3CCB-4170-8789-23E55397A19A}"/>
          </ac:picMkLst>
        </pc:picChg>
        <pc:picChg chg="add del mod">
          <ac:chgData name="bikesh mainali" userId="3eeffcd181766290" providerId="LiveId" clId="{B7BE09B7-8166-44CE-AB5A-EFE49C80A397}" dt="2024-07-11T14:10:18.928" v="2374" actId="21"/>
          <ac:picMkLst>
            <pc:docMk/>
            <pc:sldMk cId="667411948" sldId="304"/>
            <ac:picMk id="11" creationId="{7C3EFED9-1B6A-4F12-B84D-95067EFB5E9F}"/>
          </ac:picMkLst>
        </pc:picChg>
        <pc:picChg chg="add del mod">
          <ac:chgData name="bikesh mainali" userId="3eeffcd181766290" providerId="LiveId" clId="{B7BE09B7-8166-44CE-AB5A-EFE49C80A397}" dt="2024-07-11T14:10:24.957" v="2377" actId="21"/>
          <ac:picMkLst>
            <pc:docMk/>
            <pc:sldMk cId="667411948" sldId="304"/>
            <ac:picMk id="13" creationId="{D9762F98-18C9-4E68-AFE7-1373E1A41AAD}"/>
          </ac:picMkLst>
        </pc:picChg>
        <pc:picChg chg="add del mod">
          <ac:chgData name="bikesh mainali" userId="3eeffcd181766290" providerId="LiveId" clId="{B7BE09B7-8166-44CE-AB5A-EFE49C80A397}" dt="2024-07-11T14:10:26.272" v="2378" actId="21"/>
          <ac:picMkLst>
            <pc:docMk/>
            <pc:sldMk cId="667411948" sldId="304"/>
            <ac:picMk id="15" creationId="{FE8964C9-B076-475A-886F-B0CAEE60CF9D}"/>
          </ac:picMkLst>
        </pc:picChg>
        <pc:picChg chg="add del mod">
          <ac:chgData name="bikesh mainali" userId="3eeffcd181766290" providerId="LiveId" clId="{B7BE09B7-8166-44CE-AB5A-EFE49C80A397}" dt="2024-07-11T14:10:27.716" v="2379" actId="21"/>
          <ac:picMkLst>
            <pc:docMk/>
            <pc:sldMk cId="667411948" sldId="304"/>
            <ac:picMk id="17" creationId="{147EFA5B-1000-410F-8B02-B6C0CFDC07EC}"/>
          </ac:picMkLst>
        </pc:picChg>
        <pc:picChg chg="add mod">
          <ac:chgData name="bikesh mainali" userId="3eeffcd181766290" providerId="LiveId" clId="{B7BE09B7-8166-44CE-AB5A-EFE49C80A397}" dt="2024-07-11T14:21:17.078" v="2506" actId="1076"/>
          <ac:picMkLst>
            <pc:docMk/>
            <pc:sldMk cId="667411948" sldId="304"/>
            <ac:picMk id="19" creationId="{00AEA4EE-2AB7-4738-8CEC-BF5BE5B10AFC}"/>
          </ac:picMkLst>
        </pc:picChg>
        <pc:picChg chg="add mod">
          <ac:chgData name="bikesh mainali" userId="3eeffcd181766290" providerId="LiveId" clId="{B7BE09B7-8166-44CE-AB5A-EFE49C80A397}" dt="2024-07-11T14:27:14.470" v="2599" actId="14100"/>
          <ac:picMkLst>
            <pc:docMk/>
            <pc:sldMk cId="667411948" sldId="304"/>
            <ac:picMk id="21" creationId="{FBD41ECE-9326-4382-9F52-DA71298EAEDF}"/>
          </ac:picMkLst>
        </pc:picChg>
        <pc:picChg chg="add mod">
          <ac:chgData name="bikesh mainali" userId="3eeffcd181766290" providerId="LiveId" clId="{B7BE09B7-8166-44CE-AB5A-EFE49C80A397}" dt="2024-07-11T14:27:18.189" v="2600" actId="14100"/>
          <ac:picMkLst>
            <pc:docMk/>
            <pc:sldMk cId="667411948" sldId="304"/>
            <ac:picMk id="23" creationId="{017D1AF1-EC06-4F89-9305-1929CBE983D1}"/>
          </ac:picMkLst>
        </pc:picChg>
        <pc:picChg chg="add mod">
          <ac:chgData name="bikesh mainali" userId="3eeffcd181766290" providerId="LiveId" clId="{B7BE09B7-8166-44CE-AB5A-EFE49C80A397}" dt="2024-07-11T14:21:31.327" v="2510" actId="1076"/>
          <ac:picMkLst>
            <pc:docMk/>
            <pc:sldMk cId="667411948" sldId="304"/>
            <ac:picMk id="25" creationId="{C4B6CAF2-20E3-4605-BB4B-95A0CFDA79C0}"/>
          </ac:picMkLst>
        </pc:picChg>
        <pc:picChg chg="add mod">
          <ac:chgData name="bikesh mainali" userId="3eeffcd181766290" providerId="LiveId" clId="{B7BE09B7-8166-44CE-AB5A-EFE49C80A397}" dt="2024-07-11T14:28:02.231" v="2611" actId="1076"/>
          <ac:picMkLst>
            <pc:docMk/>
            <pc:sldMk cId="667411948" sldId="304"/>
            <ac:picMk id="27" creationId="{BAFC632B-DF97-44AC-A4BD-087061194A84}"/>
          </ac:picMkLst>
        </pc:picChg>
        <pc:picChg chg="add mod">
          <ac:chgData name="bikesh mainali" userId="3eeffcd181766290" providerId="LiveId" clId="{B7BE09B7-8166-44CE-AB5A-EFE49C80A397}" dt="2024-07-11T14:21:25.248" v="2508" actId="1076"/>
          <ac:picMkLst>
            <pc:docMk/>
            <pc:sldMk cId="667411948" sldId="304"/>
            <ac:picMk id="29" creationId="{827CCA5E-3B76-46D2-8A38-4316DC75C4C5}"/>
          </ac:picMkLst>
        </pc:picChg>
        <pc:picChg chg="add mod">
          <ac:chgData name="bikesh mainali" userId="3eeffcd181766290" providerId="LiveId" clId="{B7BE09B7-8166-44CE-AB5A-EFE49C80A397}" dt="2024-07-11T14:21:10.324" v="2504" actId="1076"/>
          <ac:picMkLst>
            <pc:docMk/>
            <pc:sldMk cId="667411948" sldId="304"/>
            <ac:picMk id="31" creationId="{91633055-9B91-4877-997C-E7A4C76744A6}"/>
          </ac:picMkLst>
        </pc:picChg>
        <pc:picChg chg="add mod">
          <ac:chgData name="bikesh mainali" userId="3eeffcd181766290" providerId="LiveId" clId="{B7BE09B7-8166-44CE-AB5A-EFE49C80A397}" dt="2024-07-11T14:15:52.533" v="2477" actId="1076"/>
          <ac:picMkLst>
            <pc:docMk/>
            <pc:sldMk cId="667411948" sldId="304"/>
            <ac:picMk id="33" creationId="{3DBFB896-C9CD-40AD-A8A5-C82CCAAE0BFE}"/>
          </ac:picMkLst>
        </pc:picChg>
        <pc:picChg chg="add mod">
          <ac:chgData name="bikesh mainali" userId="3eeffcd181766290" providerId="LiveId" clId="{B7BE09B7-8166-44CE-AB5A-EFE49C80A397}" dt="2024-07-11T14:28:03.717" v="2612" actId="1076"/>
          <ac:picMkLst>
            <pc:docMk/>
            <pc:sldMk cId="667411948" sldId="304"/>
            <ac:picMk id="35" creationId="{3B9107EA-2204-4C81-AAB8-8F40D847768C}"/>
          </ac:picMkLst>
        </pc:picChg>
        <pc:picChg chg="add mod">
          <ac:chgData name="bikesh mainali" userId="3eeffcd181766290" providerId="LiveId" clId="{B7BE09B7-8166-44CE-AB5A-EFE49C80A397}" dt="2024-07-11T14:21:36.514" v="2512" actId="1076"/>
          <ac:picMkLst>
            <pc:docMk/>
            <pc:sldMk cId="667411948" sldId="304"/>
            <ac:picMk id="37" creationId="{6DF001E5-25B7-43F8-B657-9A8D2DD875C8}"/>
          </ac:picMkLst>
        </pc:picChg>
        <pc:picChg chg="add mod">
          <ac:chgData name="bikesh mainali" userId="3eeffcd181766290" providerId="LiveId" clId="{B7BE09B7-8166-44CE-AB5A-EFE49C80A397}" dt="2024-07-11T14:21:35.002" v="2511" actId="1076"/>
          <ac:picMkLst>
            <pc:docMk/>
            <pc:sldMk cId="667411948" sldId="304"/>
            <ac:picMk id="39" creationId="{F383ECAD-3F84-4C90-B679-2E3CC6171054}"/>
          </ac:picMkLst>
        </pc:picChg>
      </pc:sldChg>
      <pc:sldChg chg="addSp modSp new mod">
        <pc:chgData name="bikesh mainali" userId="3eeffcd181766290" providerId="LiveId" clId="{B7BE09B7-8166-44CE-AB5A-EFE49C80A397}" dt="2024-07-11T03:51:53.028" v="748" actId="20577"/>
        <pc:sldMkLst>
          <pc:docMk/>
          <pc:sldMk cId="2218278917" sldId="305"/>
        </pc:sldMkLst>
        <pc:spChg chg="mod">
          <ac:chgData name="bikesh mainali" userId="3eeffcd181766290" providerId="LiveId" clId="{B7BE09B7-8166-44CE-AB5A-EFE49C80A397}" dt="2024-07-10T20:29:47.668" v="258" actId="20577"/>
          <ac:spMkLst>
            <pc:docMk/>
            <pc:sldMk cId="2218278917" sldId="305"/>
            <ac:spMk id="2" creationId="{7AB02003-0992-4C5B-A038-77C6F0C3F394}"/>
          </ac:spMkLst>
        </pc:spChg>
        <pc:spChg chg="mod">
          <ac:chgData name="bikesh mainali" userId="3eeffcd181766290" providerId="LiveId" clId="{B7BE09B7-8166-44CE-AB5A-EFE49C80A397}" dt="2024-07-11T03:43:21.057" v="719" actId="5793"/>
          <ac:spMkLst>
            <pc:docMk/>
            <pc:sldMk cId="2218278917" sldId="305"/>
            <ac:spMk id="3" creationId="{D0CB91BA-1F34-4D1C-AD71-7F6308C81BB7}"/>
          </ac:spMkLst>
        </pc:spChg>
        <pc:spChg chg="add mod">
          <ac:chgData name="bikesh mainali" userId="3eeffcd181766290" providerId="LiveId" clId="{B7BE09B7-8166-44CE-AB5A-EFE49C80A397}" dt="2024-07-11T03:51:53.028" v="748" actId="20577"/>
          <ac:spMkLst>
            <pc:docMk/>
            <pc:sldMk cId="2218278917" sldId="305"/>
            <ac:spMk id="8" creationId="{5AC92F4F-787C-48F0-81CB-CD632700D17F}"/>
          </ac:spMkLst>
        </pc:spChg>
        <pc:graphicFrameChg chg="add mod">
          <ac:chgData name="bikesh mainali" userId="3eeffcd181766290" providerId="LiveId" clId="{B7BE09B7-8166-44CE-AB5A-EFE49C80A397}" dt="2024-07-11T03:51:13.163" v="727" actId="14100"/>
          <ac:graphicFrameMkLst>
            <pc:docMk/>
            <pc:sldMk cId="2218278917" sldId="305"/>
            <ac:graphicFrameMk id="7" creationId="{B5591480-459D-4FF3-BEC0-8CAB09AD1930}"/>
          </ac:graphicFrameMkLst>
        </pc:graphicFrameChg>
        <pc:picChg chg="add mod">
          <ac:chgData name="bikesh mainali" userId="3eeffcd181766290" providerId="LiveId" clId="{B7BE09B7-8166-44CE-AB5A-EFE49C80A397}" dt="2024-07-11T03:50:55.812" v="723" actId="14100"/>
          <ac:picMkLst>
            <pc:docMk/>
            <pc:sldMk cId="2218278917" sldId="305"/>
            <ac:picMk id="6" creationId="{F23A4E57-7657-4A8D-9756-A9C84FD4E3AA}"/>
          </ac:picMkLst>
        </pc:picChg>
      </pc:sldChg>
      <pc:sldChg chg="addSp delSp modSp new mod">
        <pc:chgData name="bikesh mainali" userId="3eeffcd181766290" providerId="LiveId" clId="{B7BE09B7-8166-44CE-AB5A-EFE49C80A397}" dt="2024-07-11T03:55:23.602" v="771" actId="20577"/>
        <pc:sldMkLst>
          <pc:docMk/>
          <pc:sldMk cId="4022648690" sldId="306"/>
        </pc:sldMkLst>
        <pc:spChg chg="mod">
          <ac:chgData name="bikesh mainali" userId="3eeffcd181766290" providerId="LiveId" clId="{B7BE09B7-8166-44CE-AB5A-EFE49C80A397}" dt="2024-07-10T20:32:12.789" v="293" actId="20577"/>
          <ac:spMkLst>
            <pc:docMk/>
            <pc:sldMk cId="4022648690" sldId="306"/>
            <ac:spMk id="2" creationId="{EF071CDF-9947-4C97-8CA9-65AA229B3D19}"/>
          </ac:spMkLst>
        </pc:spChg>
        <pc:spChg chg="del mod">
          <ac:chgData name="bikesh mainali" userId="3eeffcd181766290" providerId="LiveId" clId="{B7BE09B7-8166-44CE-AB5A-EFE49C80A397}" dt="2024-07-11T03:52:47.426" v="751"/>
          <ac:spMkLst>
            <pc:docMk/>
            <pc:sldMk cId="4022648690" sldId="306"/>
            <ac:spMk id="3" creationId="{E880B710-6E31-41C5-A775-49FE5824DE93}"/>
          </ac:spMkLst>
        </pc:spChg>
        <pc:spChg chg="add del mod">
          <ac:chgData name="bikesh mainali" userId="3eeffcd181766290" providerId="LiveId" clId="{B7BE09B7-8166-44CE-AB5A-EFE49C80A397}" dt="2024-07-11T03:53:17.244" v="758"/>
          <ac:spMkLst>
            <pc:docMk/>
            <pc:sldMk cId="4022648690" sldId="306"/>
            <ac:spMk id="7" creationId="{9C809E17-D493-45C4-A4D7-EA2315E6EE34}"/>
          </ac:spMkLst>
        </pc:spChg>
        <pc:spChg chg="add mod">
          <ac:chgData name="bikesh mainali" userId="3eeffcd181766290" providerId="LiveId" clId="{B7BE09B7-8166-44CE-AB5A-EFE49C80A397}" dt="2024-07-11T03:55:23.602" v="771" actId="20577"/>
          <ac:spMkLst>
            <pc:docMk/>
            <pc:sldMk cId="4022648690" sldId="306"/>
            <ac:spMk id="8" creationId="{C233D94C-232F-4225-848D-08AB6B9F9CD2}"/>
          </ac:spMkLst>
        </pc:spChg>
        <pc:graphicFrameChg chg="add mod">
          <ac:chgData name="bikesh mainali" userId="3eeffcd181766290" providerId="LiveId" clId="{B7BE09B7-8166-44CE-AB5A-EFE49C80A397}" dt="2024-07-11T03:52:56.057" v="753" actId="14100"/>
          <ac:graphicFrameMkLst>
            <pc:docMk/>
            <pc:sldMk cId="4022648690" sldId="306"/>
            <ac:graphicFrameMk id="6" creationId="{CE6EAA84-522B-4D92-86EA-50E99EDD35C0}"/>
          </ac:graphicFrameMkLst>
        </pc:graphicFrameChg>
      </pc:sldChg>
      <pc:sldChg chg="addSp delSp modSp new mod">
        <pc:chgData name="bikesh mainali" userId="3eeffcd181766290" providerId="LiveId" clId="{B7BE09B7-8166-44CE-AB5A-EFE49C80A397}" dt="2024-07-11T17:07:11.075" v="3287" actId="20577"/>
        <pc:sldMkLst>
          <pc:docMk/>
          <pc:sldMk cId="1614110901" sldId="307"/>
        </pc:sldMkLst>
        <pc:spChg chg="mod">
          <ac:chgData name="bikesh mainali" userId="3eeffcd181766290" providerId="LiveId" clId="{B7BE09B7-8166-44CE-AB5A-EFE49C80A397}" dt="2024-07-11T17:07:11.075" v="3287" actId="20577"/>
          <ac:spMkLst>
            <pc:docMk/>
            <pc:sldMk cId="1614110901" sldId="307"/>
            <ac:spMk id="2" creationId="{A6ED2146-1912-484C-AF80-AAD7A704A4D7}"/>
          </ac:spMkLst>
        </pc:spChg>
        <pc:spChg chg="del mod">
          <ac:chgData name="bikesh mainali" userId="3eeffcd181766290" providerId="LiveId" clId="{B7BE09B7-8166-44CE-AB5A-EFE49C80A397}" dt="2024-07-11T11:05:18.726" v="1962"/>
          <ac:spMkLst>
            <pc:docMk/>
            <pc:sldMk cId="1614110901" sldId="307"/>
            <ac:spMk id="3" creationId="{0FED6F9A-C943-4827-8551-6B3D09D95133}"/>
          </ac:spMkLst>
        </pc:spChg>
        <pc:spChg chg="add mod">
          <ac:chgData name="bikesh mainali" userId="3eeffcd181766290" providerId="LiveId" clId="{B7BE09B7-8166-44CE-AB5A-EFE49C80A397}" dt="2024-07-11T11:38:36.280" v="2244" actId="20577"/>
          <ac:spMkLst>
            <pc:docMk/>
            <pc:sldMk cId="1614110901" sldId="307"/>
            <ac:spMk id="8" creationId="{1CACF8AA-B4DB-4419-B2BA-F3AC3ADCA5C7}"/>
          </ac:spMkLst>
        </pc:spChg>
        <pc:spChg chg="add del mod">
          <ac:chgData name="bikesh mainali" userId="3eeffcd181766290" providerId="LiveId" clId="{B7BE09B7-8166-44CE-AB5A-EFE49C80A397}" dt="2024-07-11T11:11:28.358" v="2120"/>
          <ac:spMkLst>
            <pc:docMk/>
            <pc:sldMk cId="1614110901" sldId="307"/>
            <ac:spMk id="12" creationId="{FAC9F17F-0FEC-4085-B71C-6E01A874501F}"/>
          </ac:spMkLst>
        </pc:spChg>
        <pc:spChg chg="add del mod">
          <ac:chgData name="bikesh mainali" userId="3eeffcd181766290" providerId="LiveId" clId="{B7BE09B7-8166-44CE-AB5A-EFE49C80A397}" dt="2024-07-11T11:15:29.937" v="2216"/>
          <ac:spMkLst>
            <pc:docMk/>
            <pc:sldMk cId="1614110901" sldId="307"/>
            <ac:spMk id="14" creationId="{98B5619F-7AC6-418F-9B94-7B27725DD638}"/>
          </ac:spMkLst>
        </pc:spChg>
        <pc:spChg chg="add del mod">
          <ac:chgData name="bikesh mainali" userId="3eeffcd181766290" providerId="LiveId" clId="{B7BE09B7-8166-44CE-AB5A-EFE49C80A397}" dt="2024-07-11T11:16:40.914" v="2221"/>
          <ac:spMkLst>
            <pc:docMk/>
            <pc:sldMk cId="1614110901" sldId="307"/>
            <ac:spMk id="15" creationId="{98DC1C1D-844A-43CF-88AC-A0C60E631A1E}"/>
          </ac:spMkLst>
        </pc:spChg>
        <pc:graphicFrameChg chg="add mod">
          <ac:chgData name="bikesh mainali" userId="3eeffcd181766290" providerId="LiveId" clId="{B7BE09B7-8166-44CE-AB5A-EFE49C80A397}" dt="2024-07-11T11:05:27.509" v="1963" actId="1076"/>
          <ac:graphicFrameMkLst>
            <pc:docMk/>
            <pc:sldMk cId="1614110901" sldId="307"/>
            <ac:graphicFrameMk id="6" creationId="{2C8826BE-CF16-49A8-ACE5-A94612EAB643}"/>
          </ac:graphicFrameMkLst>
        </pc:graphicFrameChg>
        <pc:graphicFrameChg chg="add mod">
          <ac:chgData name="bikesh mainali" userId="3eeffcd181766290" providerId="LiveId" clId="{B7BE09B7-8166-44CE-AB5A-EFE49C80A397}" dt="2024-07-11T11:10:49.301" v="2112" actId="1076"/>
          <ac:graphicFrameMkLst>
            <pc:docMk/>
            <pc:sldMk cId="1614110901" sldId="307"/>
            <ac:graphicFrameMk id="7" creationId="{CFEF197D-ED02-43B2-94CC-CACFF37CC385}"/>
          </ac:graphicFrameMkLst>
        </pc:graphicFrameChg>
        <pc:picChg chg="add del mod">
          <ac:chgData name="bikesh mainali" userId="3eeffcd181766290" providerId="LiveId" clId="{B7BE09B7-8166-44CE-AB5A-EFE49C80A397}" dt="2024-07-11T11:11:28.353" v="2118" actId="21"/>
          <ac:picMkLst>
            <pc:docMk/>
            <pc:sldMk cId="1614110901" sldId="307"/>
            <ac:picMk id="9" creationId="{A835565B-5FA5-45CF-A93B-1D6B3301F8E7}"/>
          </ac:picMkLst>
        </pc:picChg>
        <pc:picChg chg="add del mod">
          <ac:chgData name="bikesh mainali" userId="3eeffcd181766290" providerId="LiveId" clId="{B7BE09B7-8166-44CE-AB5A-EFE49C80A397}" dt="2024-07-11T11:10:13.879" v="2090" actId="21"/>
          <ac:picMkLst>
            <pc:docMk/>
            <pc:sldMk cId="1614110901" sldId="307"/>
            <ac:picMk id="10" creationId="{6DF0D60C-96A2-4EDE-841B-B67C0D842533}"/>
          </ac:picMkLst>
        </pc:picChg>
        <pc:picChg chg="add mod modCrop">
          <ac:chgData name="bikesh mainali" userId="3eeffcd181766290" providerId="LiveId" clId="{B7BE09B7-8166-44CE-AB5A-EFE49C80A397}" dt="2024-07-11T11:11:23.477" v="2117" actId="1076"/>
          <ac:picMkLst>
            <pc:docMk/>
            <pc:sldMk cId="1614110901" sldId="307"/>
            <ac:picMk id="11" creationId="{24718545-72F3-4505-81F7-9A8D4CCADE3B}"/>
          </ac:picMkLst>
        </pc:picChg>
        <pc:picChg chg="add mod">
          <ac:chgData name="bikesh mainali" userId="3eeffcd181766290" providerId="LiveId" clId="{B7BE09B7-8166-44CE-AB5A-EFE49C80A397}" dt="2024-07-11T11:14:50.862" v="2213" actId="14100"/>
          <ac:picMkLst>
            <pc:docMk/>
            <pc:sldMk cId="1614110901" sldId="307"/>
            <ac:picMk id="13" creationId="{5BDEC019-1A81-4675-9713-789242C22E02}"/>
          </ac:picMkLst>
        </pc:picChg>
        <pc:picChg chg="add del mod">
          <ac:chgData name="bikesh mainali" userId="3eeffcd181766290" providerId="LiveId" clId="{B7BE09B7-8166-44CE-AB5A-EFE49C80A397}" dt="2024-07-11T11:13:12.132" v="2169" actId="21"/>
          <ac:picMkLst>
            <pc:docMk/>
            <pc:sldMk cId="1614110901" sldId="307"/>
            <ac:picMk id="1026" creationId="{D73E1F21-C4AB-4263-8F8E-12F4007324A3}"/>
          </ac:picMkLst>
        </pc:picChg>
        <pc:cxnChg chg="add del">
          <ac:chgData name="bikesh mainali" userId="3eeffcd181766290" providerId="LiveId" clId="{B7BE09B7-8166-44CE-AB5A-EFE49C80A397}" dt="2024-07-11T11:16:40.908" v="2219" actId="21"/>
          <ac:cxnSpMkLst>
            <pc:docMk/>
            <pc:sldMk cId="1614110901" sldId="307"/>
            <ac:cxnSpMk id="17" creationId="{1E901578-D0EA-4587-A335-050B65C85222}"/>
          </ac:cxnSpMkLst>
        </pc:cxnChg>
      </pc:sldChg>
      <pc:sldChg chg="addSp delSp modSp new mod">
        <pc:chgData name="bikesh mainali" userId="3eeffcd181766290" providerId="LiveId" clId="{B7BE09B7-8166-44CE-AB5A-EFE49C80A397}" dt="2024-07-11T03:56:32.574" v="776" actId="14100"/>
        <pc:sldMkLst>
          <pc:docMk/>
          <pc:sldMk cId="3184036096" sldId="308"/>
        </pc:sldMkLst>
        <pc:spChg chg="mod">
          <ac:chgData name="bikesh mainali" userId="3eeffcd181766290" providerId="LiveId" clId="{B7BE09B7-8166-44CE-AB5A-EFE49C80A397}" dt="2024-07-10T20:36:25.301" v="410" actId="113"/>
          <ac:spMkLst>
            <pc:docMk/>
            <pc:sldMk cId="3184036096" sldId="308"/>
            <ac:spMk id="2" creationId="{C3D8498D-04A1-47A3-A5C3-12B39CAB5DBF}"/>
          </ac:spMkLst>
        </pc:spChg>
        <pc:spChg chg="del mod">
          <ac:chgData name="bikesh mainali" userId="3eeffcd181766290" providerId="LiveId" clId="{B7BE09B7-8166-44CE-AB5A-EFE49C80A397}" dt="2024-07-11T03:56:23.389" v="773"/>
          <ac:spMkLst>
            <pc:docMk/>
            <pc:sldMk cId="3184036096" sldId="308"/>
            <ac:spMk id="3" creationId="{29F84297-2D51-4E54-B82B-16AF27BEDB6E}"/>
          </ac:spMkLst>
        </pc:spChg>
        <pc:picChg chg="add mod">
          <ac:chgData name="bikesh mainali" userId="3eeffcd181766290" providerId="LiveId" clId="{B7BE09B7-8166-44CE-AB5A-EFE49C80A397}" dt="2024-07-11T03:56:32.574" v="776" actId="14100"/>
          <ac:picMkLst>
            <pc:docMk/>
            <pc:sldMk cId="3184036096" sldId="308"/>
            <ac:picMk id="6" creationId="{65F94ACA-AB58-4B8E-887A-8C309ED8FCF0}"/>
          </ac:picMkLst>
        </pc:picChg>
      </pc:sldChg>
      <pc:sldChg chg="modSp new mod">
        <pc:chgData name="bikesh mainali" userId="3eeffcd181766290" providerId="LiveId" clId="{B7BE09B7-8166-44CE-AB5A-EFE49C80A397}" dt="2024-07-10T20:59:02.561" v="624" actId="113"/>
        <pc:sldMkLst>
          <pc:docMk/>
          <pc:sldMk cId="932602744" sldId="309"/>
        </pc:sldMkLst>
        <pc:spChg chg="mod">
          <ac:chgData name="bikesh mainali" userId="3eeffcd181766290" providerId="LiveId" clId="{B7BE09B7-8166-44CE-AB5A-EFE49C80A397}" dt="2024-07-10T20:51:28.444" v="542" actId="113"/>
          <ac:spMkLst>
            <pc:docMk/>
            <pc:sldMk cId="932602744" sldId="309"/>
            <ac:spMk id="2" creationId="{64634BFC-E9EF-4FBC-9A93-6BBE1433F748}"/>
          </ac:spMkLst>
        </pc:spChg>
        <pc:spChg chg="mod">
          <ac:chgData name="bikesh mainali" userId="3eeffcd181766290" providerId="LiveId" clId="{B7BE09B7-8166-44CE-AB5A-EFE49C80A397}" dt="2024-07-10T20:59:02.561" v="624" actId="113"/>
          <ac:spMkLst>
            <pc:docMk/>
            <pc:sldMk cId="932602744" sldId="309"/>
            <ac:spMk id="3" creationId="{42EB9312-6E82-489E-9A84-791E7228A905}"/>
          </ac:spMkLst>
        </pc:spChg>
      </pc:sldChg>
      <pc:sldChg chg="addSp delSp modSp new mod">
        <pc:chgData name="bikesh mainali" userId="3eeffcd181766290" providerId="LiveId" clId="{B7BE09B7-8166-44CE-AB5A-EFE49C80A397}" dt="2024-07-11T14:06:04.440" v="2360" actId="1076"/>
        <pc:sldMkLst>
          <pc:docMk/>
          <pc:sldMk cId="3199430650" sldId="310"/>
        </pc:sldMkLst>
        <pc:spChg chg="mod">
          <ac:chgData name="bikesh mainali" userId="3eeffcd181766290" providerId="LiveId" clId="{B7BE09B7-8166-44CE-AB5A-EFE49C80A397}" dt="2024-07-11T08:19:51.783" v="1227" actId="1076"/>
          <ac:spMkLst>
            <pc:docMk/>
            <pc:sldMk cId="3199430650" sldId="310"/>
            <ac:spMk id="2" creationId="{91330006-9D80-4607-9678-C5580BB29333}"/>
          </ac:spMkLst>
        </pc:spChg>
        <pc:spChg chg="del mod">
          <ac:chgData name="bikesh mainali" userId="3eeffcd181766290" providerId="LiveId" clId="{B7BE09B7-8166-44CE-AB5A-EFE49C80A397}" dt="2024-07-11T04:10:55.313" v="849" actId="22"/>
          <ac:spMkLst>
            <pc:docMk/>
            <pc:sldMk cId="3199430650" sldId="310"/>
            <ac:spMk id="3" creationId="{76FAB689-D7B4-4DB9-BBCF-685AAB7C9634}"/>
          </ac:spMkLst>
        </pc:spChg>
        <pc:spChg chg="add del mod">
          <ac:chgData name="bikesh mainali" userId="3eeffcd181766290" providerId="LiveId" clId="{B7BE09B7-8166-44CE-AB5A-EFE49C80A397}" dt="2024-07-11T14:04:56.629" v="2332" actId="21"/>
          <ac:spMkLst>
            <pc:docMk/>
            <pc:sldMk cId="3199430650" sldId="310"/>
            <ac:spMk id="7" creationId="{3A1A3745-845D-46DC-8073-E8533BA66430}"/>
          </ac:spMkLst>
        </pc:spChg>
        <pc:spChg chg="add del mod">
          <ac:chgData name="bikesh mainali" userId="3eeffcd181766290" providerId="LiveId" clId="{B7BE09B7-8166-44CE-AB5A-EFE49C80A397}" dt="2024-07-11T08:00:54.088" v="1221"/>
          <ac:spMkLst>
            <pc:docMk/>
            <pc:sldMk cId="3199430650" sldId="310"/>
            <ac:spMk id="8" creationId="{57450A1C-2C99-4DE6-9B4E-D3D7F1F1994B}"/>
          </ac:spMkLst>
        </pc:spChg>
        <pc:spChg chg="add del mod">
          <ac:chgData name="bikesh mainali" userId="3eeffcd181766290" providerId="LiveId" clId="{B7BE09B7-8166-44CE-AB5A-EFE49C80A397}" dt="2024-07-11T07:58:59.721" v="1200"/>
          <ac:spMkLst>
            <pc:docMk/>
            <pc:sldMk cId="3199430650" sldId="310"/>
            <ac:spMk id="9" creationId="{4FE9384D-15E2-4DA6-B812-16AB76C5FA35}"/>
          </ac:spMkLst>
        </pc:spChg>
        <pc:spChg chg="add del mod">
          <ac:chgData name="bikesh mainali" userId="3eeffcd181766290" providerId="LiveId" clId="{B7BE09B7-8166-44CE-AB5A-EFE49C80A397}" dt="2024-07-11T08:20:29.342" v="1230" actId="22"/>
          <ac:spMkLst>
            <pc:docMk/>
            <pc:sldMk cId="3199430650" sldId="310"/>
            <ac:spMk id="14" creationId="{77F4CB37-3BE4-4E2F-BEF9-F17336EEA25F}"/>
          </ac:spMkLst>
        </pc:spChg>
        <pc:spChg chg="add del mod">
          <ac:chgData name="bikesh mainali" userId="3eeffcd181766290" providerId="LiveId" clId="{B7BE09B7-8166-44CE-AB5A-EFE49C80A397}" dt="2024-07-11T08:20:54.628" v="1236"/>
          <ac:spMkLst>
            <pc:docMk/>
            <pc:sldMk cId="3199430650" sldId="310"/>
            <ac:spMk id="18" creationId="{E193CECA-E977-4F5A-B5FC-0C655675D326}"/>
          </ac:spMkLst>
        </pc:spChg>
        <pc:spChg chg="add del mod">
          <ac:chgData name="bikesh mainali" userId="3eeffcd181766290" providerId="LiveId" clId="{B7BE09B7-8166-44CE-AB5A-EFE49C80A397}" dt="2024-07-11T08:21:40.070" v="1245" actId="22"/>
          <ac:spMkLst>
            <pc:docMk/>
            <pc:sldMk cId="3199430650" sldId="310"/>
            <ac:spMk id="21" creationId="{115F8477-36EC-4A2C-9C4E-42281860A5C3}"/>
          </ac:spMkLst>
        </pc:spChg>
        <pc:spChg chg="add mod">
          <ac:chgData name="bikesh mainali" userId="3eeffcd181766290" providerId="LiveId" clId="{B7BE09B7-8166-44CE-AB5A-EFE49C80A397}" dt="2024-07-11T14:05:38.917" v="2358" actId="14100"/>
          <ac:spMkLst>
            <pc:docMk/>
            <pc:sldMk cId="3199430650" sldId="310"/>
            <ac:spMk id="25" creationId="{0D0E82C1-FC90-4166-A208-ADAE0391A1D4}"/>
          </ac:spMkLst>
        </pc:spChg>
        <pc:graphicFrameChg chg="add del mod modGraphic">
          <ac:chgData name="bikesh mainali" userId="3eeffcd181766290" providerId="LiveId" clId="{B7BE09B7-8166-44CE-AB5A-EFE49C80A397}" dt="2024-07-11T08:00:16.186" v="1218" actId="21"/>
          <ac:graphicFrameMkLst>
            <pc:docMk/>
            <pc:sldMk cId="3199430650" sldId="310"/>
            <ac:graphicFrameMk id="3" creationId="{7E77F333-0278-4759-8A78-4B61B5D4E25C}"/>
          </ac:graphicFrameMkLst>
        </pc:graphicFrameChg>
        <pc:graphicFrameChg chg="add del mod">
          <ac:chgData name="bikesh mainali" userId="3eeffcd181766290" providerId="LiveId" clId="{B7BE09B7-8166-44CE-AB5A-EFE49C80A397}" dt="2024-07-11T08:01:19.323" v="1225" actId="21"/>
          <ac:graphicFrameMkLst>
            <pc:docMk/>
            <pc:sldMk cId="3199430650" sldId="310"/>
            <ac:graphicFrameMk id="12" creationId="{3EFEB1C6-1E8D-4D46-B185-D16A7390C736}"/>
          </ac:graphicFrameMkLst>
        </pc:graphicFrameChg>
        <pc:graphicFrameChg chg="add del mod">
          <ac:chgData name="bikesh mainali" userId="3eeffcd181766290" providerId="LiveId" clId="{B7BE09B7-8166-44CE-AB5A-EFE49C80A397}" dt="2024-07-11T08:57:17.177" v="1494" actId="21"/>
          <ac:graphicFrameMkLst>
            <pc:docMk/>
            <pc:sldMk cId="3199430650" sldId="310"/>
            <ac:graphicFrameMk id="24" creationId="{5EBECB44-76AA-4BBC-8D45-0E35A1762193}"/>
          </ac:graphicFrameMkLst>
        </pc:graphicFrameChg>
        <pc:graphicFrameChg chg="add mod">
          <ac:chgData name="bikesh mainali" userId="3eeffcd181766290" providerId="LiveId" clId="{B7BE09B7-8166-44CE-AB5A-EFE49C80A397}" dt="2024-07-11T14:06:04.440" v="2360" actId="1076"/>
          <ac:graphicFrameMkLst>
            <pc:docMk/>
            <pc:sldMk cId="3199430650" sldId="310"/>
            <ac:graphicFrameMk id="26" creationId="{775073D5-940D-441B-BC8C-2ECE59789F8C}"/>
          </ac:graphicFrameMkLst>
        </pc:graphicFrameChg>
        <pc:picChg chg="add mod modCrop">
          <ac:chgData name="bikesh mainali" userId="3eeffcd181766290" providerId="LiveId" clId="{B7BE09B7-8166-44CE-AB5A-EFE49C80A397}" dt="2024-07-11T14:05:04.420" v="2334" actId="1076"/>
          <ac:picMkLst>
            <pc:docMk/>
            <pc:sldMk cId="3199430650" sldId="310"/>
            <ac:picMk id="6" creationId="{263EA680-42C9-48FE-8708-D8104ACAC4C8}"/>
          </ac:picMkLst>
        </pc:picChg>
        <pc:picChg chg="add del mod ord">
          <ac:chgData name="bikesh mainali" userId="3eeffcd181766290" providerId="LiveId" clId="{B7BE09B7-8166-44CE-AB5A-EFE49C80A397}" dt="2024-07-11T04:12:09.687" v="852" actId="21"/>
          <ac:picMkLst>
            <pc:docMk/>
            <pc:sldMk cId="3199430650" sldId="310"/>
            <ac:picMk id="7" creationId="{A9CEFE66-8DB1-41EC-B119-B21DBA6CF583}"/>
          </ac:picMkLst>
        </pc:picChg>
        <pc:picChg chg="add del mod ord">
          <ac:chgData name="bikesh mainali" userId="3eeffcd181766290" providerId="LiveId" clId="{B7BE09B7-8166-44CE-AB5A-EFE49C80A397}" dt="2024-07-11T08:20:48.119" v="1234" actId="21"/>
          <ac:picMkLst>
            <pc:docMk/>
            <pc:sldMk cId="3199430650" sldId="310"/>
            <ac:picMk id="16" creationId="{EAEE3B15-CC48-4C4F-BFEC-A661F05560AE}"/>
          </ac:picMkLst>
        </pc:picChg>
        <pc:picChg chg="add del mod">
          <ac:chgData name="bikesh mainali" userId="3eeffcd181766290" providerId="LiveId" clId="{B7BE09B7-8166-44CE-AB5A-EFE49C80A397}" dt="2024-07-11T08:21:11.777" v="1243" actId="21"/>
          <ac:picMkLst>
            <pc:docMk/>
            <pc:sldMk cId="3199430650" sldId="310"/>
            <ac:picMk id="19" creationId="{E4C35092-52C2-4008-AB8D-2F938A000B9F}"/>
          </ac:picMkLst>
        </pc:picChg>
        <pc:picChg chg="add del mod ord">
          <ac:chgData name="bikesh mainali" userId="3eeffcd181766290" providerId="LiveId" clId="{B7BE09B7-8166-44CE-AB5A-EFE49C80A397}" dt="2024-07-11T14:04:53.077" v="2331" actId="21"/>
          <ac:picMkLst>
            <pc:docMk/>
            <pc:sldMk cId="3199430650" sldId="310"/>
            <ac:picMk id="23" creationId="{C2E28E4B-8922-482C-95E3-1B808E104AC9}"/>
          </ac:picMkLst>
        </pc:picChg>
      </pc:sldChg>
      <pc:sldChg chg="addSp delSp modSp new mod">
        <pc:chgData name="bikesh mainali" userId="3eeffcd181766290" providerId="LiveId" clId="{B7BE09B7-8166-44CE-AB5A-EFE49C80A397}" dt="2024-07-11T14:04:03.402" v="2330" actId="1037"/>
        <pc:sldMkLst>
          <pc:docMk/>
          <pc:sldMk cId="2483819661" sldId="311"/>
        </pc:sldMkLst>
        <pc:spChg chg="mod">
          <ac:chgData name="bikesh mainali" userId="3eeffcd181766290" providerId="LiveId" clId="{B7BE09B7-8166-44CE-AB5A-EFE49C80A397}" dt="2024-07-11T08:40:14.714" v="1443" actId="1076"/>
          <ac:spMkLst>
            <pc:docMk/>
            <pc:sldMk cId="2483819661" sldId="311"/>
            <ac:spMk id="2" creationId="{D01DBB8C-DB89-4B5B-B04E-BA8B7E1DCBAE}"/>
          </ac:spMkLst>
        </pc:spChg>
        <pc:spChg chg="del mod">
          <ac:chgData name="bikesh mainali" userId="3eeffcd181766290" providerId="LiveId" clId="{B7BE09B7-8166-44CE-AB5A-EFE49C80A397}" dt="2024-07-11T08:51:01.111" v="1446"/>
          <ac:spMkLst>
            <pc:docMk/>
            <pc:sldMk cId="2483819661" sldId="311"/>
            <ac:spMk id="3" creationId="{65D7A08F-119D-404A-882E-4CB2700C94E7}"/>
          </ac:spMkLst>
        </pc:spChg>
        <pc:picChg chg="add mod">
          <ac:chgData name="bikesh mainali" userId="3eeffcd181766290" providerId="LiveId" clId="{B7BE09B7-8166-44CE-AB5A-EFE49C80A397}" dt="2024-07-11T08:51:35.618" v="1467" actId="1076"/>
          <ac:picMkLst>
            <pc:docMk/>
            <pc:sldMk cId="2483819661" sldId="311"/>
            <ac:picMk id="6" creationId="{9D8BB029-15D0-46FD-BB2A-5FC40D5C77EF}"/>
          </ac:picMkLst>
        </pc:picChg>
        <pc:picChg chg="add mod">
          <ac:chgData name="bikesh mainali" userId="3eeffcd181766290" providerId="LiveId" clId="{B7BE09B7-8166-44CE-AB5A-EFE49C80A397}" dt="2024-07-11T08:58:18.554" v="1514" actId="14100"/>
          <ac:picMkLst>
            <pc:docMk/>
            <pc:sldMk cId="2483819661" sldId="311"/>
            <ac:picMk id="7" creationId="{8E9C797C-13C2-4EDB-8BEA-7EA0188952E9}"/>
          </ac:picMkLst>
        </pc:picChg>
        <pc:picChg chg="add mod">
          <ac:chgData name="bikesh mainali" userId="3eeffcd181766290" providerId="LiveId" clId="{B7BE09B7-8166-44CE-AB5A-EFE49C80A397}" dt="2024-07-11T14:04:03.402" v="2330" actId="1037"/>
          <ac:picMkLst>
            <pc:docMk/>
            <pc:sldMk cId="2483819661" sldId="311"/>
            <ac:picMk id="8" creationId="{6050A19F-8DD1-417A-A046-8C8DE2677792}"/>
          </ac:picMkLst>
        </pc:picChg>
      </pc:sldChg>
      <pc:sldChg chg="modSp new mod">
        <pc:chgData name="bikesh mainali" userId="3eeffcd181766290" providerId="LiveId" clId="{B7BE09B7-8166-44CE-AB5A-EFE49C80A397}" dt="2024-07-11T09:16:21.713" v="1656" actId="20577"/>
        <pc:sldMkLst>
          <pc:docMk/>
          <pc:sldMk cId="933500897" sldId="312"/>
        </pc:sldMkLst>
        <pc:spChg chg="mod">
          <ac:chgData name="bikesh mainali" userId="3eeffcd181766290" providerId="LiveId" clId="{B7BE09B7-8166-44CE-AB5A-EFE49C80A397}" dt="2024-07-11T09:16:21.713" v="1656" actId="20577"/>
          <ac:spMkLst>
            <pc:docMk/>
            <pc:sldMk cId="933500897" sldId="312"/>
            <ac:spMk id="2" creationId="{73AF8EA5-28E6-42E5-BC6F-799B1EF1D8AB}"/>
          </ac:spMkLst>
        </pc:spChg>
      </pc:sldChg>
      <pc:sldChg chg="addSp delSp modSp new mod">
        <pc:chgData name="bikesh mainali" userId="3eeffcd181766290" providerId="LiveId" clId="{B7BE09B7-8166-44CE-AB5A-EFE49C80A397}" dt="2024-07-11T09:00:30.930" v="1549" actId="1076"/>
        <pc:sldMkLst>
          <pc:docMk/>
          <pc:sldMk cId="1285868691" sldId="313"/>
        </pc:sldMkLst>
        <pc:spChg chg="del">
          <ac:chgData name="bikesh mainali" userId="3eeffcd181766290" providerId="LiveId" clId="{B7BE09B7-8166-44CE-AB5A-EFE49C80A397}" dt="2024-07-11T08:35:17.456" v="1317" actId="21"/>
          <ac:spMkLst>
            <pc:docMk/>
            <pc:sldMk cId="1285868691" sldId="313"/>
            <ac:spMk id="2" creationId="{749B67D8-743E-478B-928E-B088E6DBD487}"/>
          </ac:spMkLst>
        </pc:spChg>
        <pc:spChg chg="del mod">
          <ac:chgData name="bikesh mainali" userId="3eeffcd181766290" providerId="LiveId" clId="{B7BE09B7-8166-44CE-AB5A-EFE49C80A397}" dt="2024-07-11T08:35:29.980" v="1320" actId="931"/>
          <ac:spMkLst>
            <pc:docMk/>
            <pc:sldMk cId="1285868691" sldId="313"/>
            <ac:spMk id="3" creationId="{30F02C7F-B256-4FEE-8452-0711873A7DF3}"/>
          </ac:spMkLst>
        </pc:spChg>
        <pc:spChg chg="del">
          <ac:chgData name="bikesh mainali" userId="3eeffcd181766290" providerId="LiveId" clId="{B7BE09B7-8166-44CE-AB5A-EFE49C80A397}" dt="2024-07-11T08:35:19.913" v="1318" actId="21"/>
          <ac:spMkLst>
            <pc:docMk/>
            <pc:sldMk cId="1285868691" sldId="313"/>
            <ac:spMk id="4" creationId="{68FEA449-13AD-43C9-A158-E3B70BB25D52}"/>
          </ac:spMkLst>
        </pc:spChg>
        <pc:spChg chg="add mod">
          <ac:chgData name="bikesh mainali" userId="3eeffcd181766290" providerId="LiveId" clId="{B7BE09B7-8166-44CE-AB5A-EFE49C80A397}" dt="2024-07-11T09:00:28.976" v="1548" actId="1076"/>
          <ac:spMkLst>
            <pc:docMk/>
            <pc:sldMk cId="1285868691" sldId="313"/>
            <ac:spMk id="9" creationId="{199FB63D-0D6A-40C6-A590-19FB0375A1B7}"/>
          </ac:spMkLst>
        </pc:spChg>
        <pc:spChg chg="add del mod">
          <ac:chgData name="bikesh mainali" userId="3eeffcd181766290" providerId="LiveId" clId="{B7BE09B7-8166-44CE-AB5A-EFE49C80A397}" dt="2024-07-11T08:59:11.829" v="1519" actId="21"/>
          <ac:spMkLst>
            <pc:docMk/>
            <pc:sldMk cId="1285868691" sldId="313"/>
            <ac:spMk id="14" creationId="{0A224654-A5BF-46BE-830F-050F929AF9A4}"/>
          </ac:spMkLst>
        </pc:spChg>
        <pc:picChg chg="add mod modCrop">
          <ac:chgData name="bikesh mainali" userId="3eeffcd181766290" providerId="LiveId" clId="{B7BE09B7-8166-44CE-AB5A-EFE49C80A397}" dt="2024-07-11T09:00:30.930" v="1549" actId="1076"/>
          <ac:picMkLst>
            <pc:docMk/>
            <pc:sldMk cId="1285868691" sldId="313"/>
            <ac:picMk id="8" creationId="{AC7BC45A-89B6-4A4E-8140-D95F486F2BEF}"/>
          </ac:picMkLst>
        </pc:picChg>
        <pc:picChg chg="add del mod">
          <ac:chgData name="bikesh mainali" userId="3eeffcd181766290" providerId="LiveId" clId="{B7BE09B7-8166-44CE-AB5A-EFE49C80A397}" dt="2024-07-11T09:00:20.996" v="1545" actId="21"/>
          <ac:picMkLst>
            <pc:docMk/>
            <pc:sldMk cId="1285868691" sldId="313"/>
            <ac:picMk id="10" creationId="{B0B92C16-222E-49F4-9924-3213AB074854}"/>
          </ac:picMkLst>
        </pc:picChg>
        <pc:picChg chg="add del mod">
          <ac:chgData name="bikesh mainali" userId="3eeffcd181766290" providerId="LiveId" clId="{B7BE09B7-8166-44CE-AB5A-EFE49C80A397}" dt="2024-07-11T08:59:19.377" v="1521" actId="21"/>
          <ac:picMkLst>
            <pc:docMk/>
            <pc:sldMk cId="1285868691" sldId="313"/>
            <ac:picMk id="11" creationId="{56B79994-8ABD-499E-B984-AAC32BB56BC7}"/>
          </ac:picMkLst>
        </pc:picChg>
        <pc:picChg chg="add del mod modCrop">
          <ac:chgData name="bikesh mainali" userId="3eeffcd181766290" providerId="LiveId" clId="{B7BE09B7-8166-44CE-AB5A-EFE49C80A397}" dt="2024-07-11T08:59:06.472" v="1518" actId="21"/>
          <ac:picMkLst>
            <pc:docMk/>
            <pc:sldMk cId="1285868691" sldId="313"/>
            <ac:picMk id="13" creationId="{06ACF669-CF9C-4FEE-A886-36A9FD2CB497}"/>
          </ac:picMkLst>
        </pc:picChg>
      </pc:sldChg>
      <pc:sldChg chg="addSp delSp modSp new del mod">
        <pc:chgData name="bikesh mainali" userId="3eeffcd181766290" providerId="LiveId" clId="{B7BE09B7-8166-44CE-AB5A-EFE49C80A397}" dt="2024-07-11T08:34:56.387" v="1315" actId="2696"/>
        <pc:sldMkLst>
          <pc:docMk/>
          <pc:sldMk cId="2249210789" sldId="313"/>
        </pc:sldMkLst>
        <pc:spChg chg="del">
          <ac:chgData name="bikesh mainali" userId="3eeffcd181766290" providerId="LiveId" clId="{B7BE09B7-8166-44CE-AB5A-EFE49C80A397}" dt="2024-07-11T08:33:32.826" v="1304" actId="21"/>
          <ac:spMkLst>
            <pc:docMk/>
            <pc:sldMk cId="2249210789" sldId="313"/>
            <ac:spMk id="2" creationId="{89094476-855B-4733-B640-F3C2A90710A3}"/>
          </ac:spMkLst>
        </pc:spChg>
        <pc:spChg chg="del mod">
          <ac:chgData name="bikesh mainali" userId="3eeffcd181766290" providerId="LiveId" clId="{B7BE09B7-8166-44CE-AB5A-EFE49C80A397}" dt="2024-07-11T08:34:25.227" v="1307"/>
          <ac:spMkLst>
            <pc:docMk/>
            <pc:sldMk cId="2249210789" sldId="313"/>
            <ac:spMk id="3" creationId="{C64B6628-17D1-4AD3-98BB-39F3F303FABA}"/>
          </ac:spMkLst>
        </pc:spChg>
        <pc:picChg chg="add mod">
          <ac:chgData name="bikesh mainali" userId="3eeffcd181766290" providerId="LiveId" clId="{B7BE09B7-8166-44CE-AB5A-EFE49C80A397}" dt="2024-07-11T08:34:37.015" v="1310" actId="14100"/>
          <ac:picMkLst>
            <pc:docMk/>
            <pc:sldMk cId="2249210789" sldId="313"/>
            <ac:picMk id="6" creationId="{7AD161A8-A005-4184-9952-56B730EC5F24}"/>
          </ac:picMkLst>
        </pc:picChg>
        <pc:picChg chg="add">
          <ac:chgData name="bikesh mainali" userId="3eeffcd181766290" providerId="LiveId" clId="{B7BE09B7-8166-44CE-AB5A-EFE49C80A397}" dt="2024-07-11T08:34:41.110" v="1311"/>
          <ac:picMkLst>
            <pc:docMk/>
            <pc:sldMk cId="2249210789" sldId="313"/>
            <ac:picMk id="7" creationId="{78F4E172-F6EC-4085-9A19-499C88255F56}"/>
          </ac:picMkLst>
        </pc:picChg>
        <pc:picChg chg="add del mod">
          <ac:chgData name="bikesh mainali" userId="3eeffcd181766290" providerId="LiveId" clId="{B7BE09B7-8166-44CE-AB5A-EFE49C80A397}" dt="2024-07-11T08:34:46.888" v="1313" actId="21"/>
          <ac:picMkLst>
            <pc:docMk/>
            <pc:sldMk cId="2249210789" sldId="313"/>
            <ac:picMk id="8" creationId="{CA43A1B3-AC78-4001-A002-815EA633CFAB}"/>
          </ac:picMkLst>
        </pc:picChg>
        <pc:picChg chg="add mod">
          <ac:chgData name="bikesh mainali" userId="3eeffcd181766290" providerId="LiveId" clId="{B7BE09B7-8166-44CE-AB5A-EFE49C80A397}" dt="2024-07-11T08:34:50.009" v="1314"/>
          <ac:picMkLst>
            <pc:docMk/>
            <pc:sldMk cId="2249210789" sldId="313"/>
            <ac:picMk id="9" creationId="{782C9AFF-C52C-4E00-81C4-3EE6E1D788BF}"/>
          </ac:picMkLst>
        </pc:picChg>
      </pc:sldChg>
      <pc:sldChg chg="addSp modSp new mod">
        <pc:chgData name="bikesh mainali" userId="3eeffcd181766290" providerId="LiveId" clId="{B7BE09B7-8166-44CE-AB5A-EFE49C80A397}" dt="2024-07-11T09:57:28.338" v="1812" actId="2711"/>
        <pc:sldMkLst>
          <pc:docMk/>
          <pc:sldMk cId="2311091209" sldId="314"/>
        </pc:sldMkLst>
        <pc:spChg chg="mod">
          <ac:chgData name="bikesh mainali" userId="3eeffcd181766290" providerId="LiveId" clId="{B7BE09B7-8166-44CE-AB5A-EFE49C80A397}" dt="2024-07-11T09:48:59.017" v="1684" actId="1076"/>
          <ac:spMkLst>
            <pc:docMk/>
            <pc:sldMk cId="2311091209" sldId="314"/>
            <ac:spMk id="2" creationId="{F349A3F3-EB57-4E05-B2ED-0A262FAE5BB5}"/>
          </ac:spMkLst>
        </pc:spChg>
        <pc:spChg chg="mod">
          <ac:chgData name="bikesh mainali" userId="3eeffcd181766290" providerId="LiveId" clId="{B7BE09B7-8166-44CE-AB5A-EFE49C80A397}" dt="2024-07-11T09:57:28.338" v="1812" actId="2711"/>
          <ac:spMkLst>
            <pc:docMk/>
            <pc:sldMk cId="2311091209" sldId="314"/>
            <ac:spMk id="3" creationId="{92B202F0-B418-45D9-B976-61ED3F1ED471}"/>
          </ac:spMkLst>
        </pc:spChg>
        <pc:spChg chg="add mod">
          <ac:chgData name="bikesh mainali" userId="3eeffcd181766290" providerId="LiveId" clId="{B7BE09B7-8166-44CE-AB5A-EFE49C80A397}" dt="2024-07-11T09:54:33.826" v="1806" actId="1076"/>
          <ac:spMkLst>
            <pc:docMk/>
            <pc:sldMk cId="2311091209" sldId="314"/>
            <ac:spMk id="6" creationId="{BC40B5DC-D598-498E-B3B5-F1766C61B590}"/>
          </ac:spMkLst>
        </pc:spChg>
        <pc:picChg chg="add mod">
          <ac:chgData name="bikesh mainali" userId="3eeffcd181766290" providerId="LiveId" clId="{B7BE09B7-8166-44CE-AB5A-EFE49C80A397}" dt="2024-07-11T09:53:53.896" v="1783" actId="1076"/>
          <ac:picMkLst>
            <pc:docMk/>
            <pc:sldMk cId="2311091209" sldId="314"/>
            <ac:picMk id="3074" creationId="{3E4D6FDA-44E8-41BE-A188-76663392EDAA}"/>
          </ac:picMkLst>
        </pc:picChg>
      </pc:sldChg>
      <pc:sldChg chg="addSp delSp modSp new mod ord">
        <pc:chgData name="bikesh mainali" userId="3eeffcd181766290" providerId="LiveId" clId="{B7BE09B7-8166-44CE-AB5A-EFE49C80A397}" dt="2024-07-11T17:05:02.636" v="3222"/>
        <pc:sldMkLst>
          <pc:docMk/>
          <pc:sldMk cId="1588448846" sldId="315"/>
        </pc:sldMkLst>
        <pc:spChg chg="del">
          <ac:chgData name="bikesh mainali" userId="3eeffcd181766290" providerId="LiveId" clId="{B7BE09B7-8166-44CE-AB5A-EFE49C80A397}" dt="2024-07-11T14:18:50.490" v="2485" actId="21"/>
          <ac:spMkLst>
            <pc:docMk/>
            <pc:sldMk cId="1588448846" sldId="315"/>
            <ac:spMk id="2" creationId="{D59E3F0F-08BA-4A19-8DB9-50F69A7575EE}"/>
          </ac:spMkLst>
        </pc:spChg>
        <pc:spChg chg="del mod">
          <ac:chgData name="bikesh mainali" userId="3eeffcd181766290" providerId="LiveId" clId="{B7BE09B7-8166-44CE-AB5A-EFE49C80A397}" dt="2024-07-11T14:19:22.795" v="2488" actId="22"/>
          <ac:spMkLst>
            <pc:docMk/>
            <pc:sldMk cId="1588448846" sldId="315"/>
            <ac:spMk id="3" creationId="{52B5B370-7327-4418-A6D9-3DBBEB249A3E}"/>
          </ac:spMkLst>
        </pc:spChg>
        <pc:spChg chg="add mod">
          <ac:chgData name="bikesh mainali" userId="3eeffcd181766290" providerId="LiveId" clId="{B7BE09B7-8166-44CE-AB5A-EFE49C80A397}" dt="2024-07-11T14:33:18.914" v="2691" actId="20577"/>
          <ac:spMkLst>
            <pc:docMk/>
            <pc:sldMk cId="1588448846" sldId="315"/>
            <ac:spMk id="17" creationId="{FE31FE9B-8EBF-494A-8CEB-8A016CB76EAF}"/>
          </ac:spMkLst>
        </pc:spChg>
        <pc:spChg chg="add mod">
          <ac:chgData name="bikesh mainali" userId="3eeffcd181766290" providerId="LiveId" clId="{B7BE09B7-8166-44CE-AB5A-EFE49C80A397}" dt="2024-07-11T14:33:27.380" v="2697" actId="20577"/>
          <ac:spMkLst>
            <pc:docMk/>
            <pc:sldMk cId="1588448846" sldId="315"/>
            <ac:spMk id="19" creationId="{61524459-83E9-41A8-9E7F-BD63B9C7654B}"/>
          </ac:spMkLst>
        </pc:spChg>
        <pc:spChg chg="add mod">
          <ac:chgData name="bikesh mainali" userId="3eeffcd181766290" providerId="LiveId" clId="{B7BE09B7-8166-44CE-AB5A-EFE49C80A397}" dt="2024-07-11T14:33:36.638" v="2703" actId="20577"/>
          <ac:spMkLst>
            <pc:docMk/>
            <pc:sldMk cId="1588448846" sldId="315"/>
            <ac:spMk id="21" creationId="{F42A886F-3B0D-4B89-8E3A-62DD53679FF1}"/>
          </ac:spMkLst>
        </pc:spChg>
        <pc:spChg chg="add mod">
          <ac:chgData name="bikesh mainali" userId="3eeffcd181766290" providerId="LiveId" clId="{B7BE09B7-8166-44CE-AB5A-EFE49C80A397}" dt="2024-07-11T14:33:47.554" v="2709" actId="20577"/>
          <ac:spMkLst>
            <pc:docMk/>
            <pc:sldMk cId="1588448846" sldId="315"/>
            <ac:spMk id="23" creationId="{905AE429-979C-48FB-B3BB-E50932F94718}"/>
          </ac:spMkLst>
        </pc:spChg>
        <pc:spChg chg="add mod">
          <ac:chgData name="bikesh mainali" userId="3eeffcd181766290" providerId="LiveId" clId="{B7BE09B7-8166-44CE-AB5A-EFE49C80A397}" dt="2024-07-11T14:34:05.918" v="2721" actId="20577"/>
          <ac:spMkLst>
            <pc:docMk/>
            <pc:sldMk cId="1588448846" sldId="315"/>
            <ac:spMk id="25" creationId="{F7A795E0-F44E-42C4-AF68-9DE9D8016631}"/>
          </ac:spMkLst>
        </pc:spChg>
        <pc:picChg chg="add mod ord">
          <ac:chgData name="bikesh mainali" userId="3eeffcd181766290" providerId="LiveId" clId="{B7BE09B7-8166-44CE-AB5A-EFE49C80A397}" dt="2024-07-11T14:21:47.809" v="2517" actId="1076"/>
          <ac:picMkLst>
            <pc:docMk/>
            <pc:sldMk cId="1588448846" sldId="315"/>
            <ac:picMk id="7" creationId="{B1B4050F-073A-4AED-864C-2044F87229F1}"/>
          </ac:picMkLst>
        </pc:picChg>
        <pc:picChg chg="add mod">
          <ac:chgData name="bikesh mainali" userId="3eeffcd181766290" providerId="LiveId" clId="{B7BE09B7-8166-44CE-AB5A-EFE49C80A397}" dt="2024-07-11T14:21:46.307" v="2516" actId="1076"/>
          <ac:picMkLst>
            <pc:docMk/>
            <pc:sldMk cId="1588448846" sldId="315"/>
            <ac:picMk id="9" creationId="{5C09A3E6-F76B-41B9-BE2D-6C0DBA198A8D}"/>
          </ac:picMkLst>
        </pc:picChg>
        <pc:picChg chg="add mod">
          <ac:chgData name="bikesh mainali" userId="3eeffcd181766290" providerId="LiveId" clId="{B7BE09B7-8166-44CE-AB5A-EFE49C80A397}" dt="2024-07-11T14:21:44.477" v="2515" actId="1076"/>
          <ac:picMkLst>
            <pc:docMk/>
            <pc:sldMk cId="1588448846" sldId="315"/>
            <ac:picMk id="11" creationId="{C8E3D456-56F3-4196-9F8D-6824CDAB038A}"/>
          </ac:picMkLst>
        </pc:picChg>
        <pc:picChg chg="add mod">
          <ac:chgData name="bikesh mainali" userId="3eeffcd181766290" providerId="LiveId" clId="{B7BE09B7-8166-44CE-AB5A-EFE49C80A397}" dt="2024-07-11T14:23:00.506" v="2527" actId="1076"/>
          <ac:picMkLst>
            <pc:docMk/>
            <pc:sldMk cId="1588448846" sldId="315"/>
            <ac:picMk id="13" creationId="{1B042124-DEA6-4294-9617-02E039EAF426}"/>
          </ac:picMkLst>
        </pc:picChg>
        <pc:picChg chg="add mod">
          <ac:chgData name="bikesh mainali" userId="3eeffcd181766290" providerId="LiveId" clId="{B7BE09B7-8166-44CE-AB5A-EFE49C80A397}" dt="2024-07-11T14:22:58.947" v="2526" actId="1076"/>
          <ac:picMkLst>
            <pc:docMk/>
            <pc:sldMk cId="1588448846" sldId="315"/>
            <ac:picMk id="15" creationId="{0763FA77-6874-47C1-A29F-8A56C773EDD8}"/>
          </ac:picMkLst>
        </pc:picChg>
      </pc:sldChg>
      <pc:sldChg chg="modSp new mod">
        <pc:chgData name="bikesh mainali" userId="3eeffcd181766290" providerId="LiveId" clId="{B7BE09B7-8166-44CE-AB5A-EFE49C80A397}" dt="2024-07-11T15:30:37.090" v="2987" actId="255"/>
        <pc:sldMkLst>
          <pc:docMk/>
          <pc:sldMk cId="2509551167" sldId="316"/>
        </pc:sldMkLst>
        <pc:spChg chg="mod">
          <ac:chgData name="bikesh mainali" userId="3eeffcd181766290" providerId="LiveId" clId="{B7BE09B7-8166-44CE-AB5A-EFE49C80A397}" dt="2024-07-11T14:57:13.990" v="2781" actId="113"/>
          <ac:spMkLst>
            <pc:docMk/>
            <pc:sldMk cId="2509551167" sldId="316"/>
            <ac:spMk id="2" creationId="{37A2238C-7384-4F49-8C75-4F43C4C6EB52}"/>
          </ac:spMkLst>
        </pc:spChg>
        <pc:spChg chg="mod">
          <ac:chgData name="bikesh mainali" userId="3eeffcd181766290" providerId="LiveId" clId="{B7BE09B7-8166-44CE-AB5A-EFE49C80A397}" dt="2024-07-11T15:30:37.090" v="2987" actId="255"/>
          <ac:spMkLst>
            <pc:docMk/>
            <pc:sldMk cId="2509551167" sldId="316"/>
            <ac:spMk id="3" creationId="{BB82420C-C798-4732-8BA1-1AA87F964B39}"/>
          </ac:spMkLst>
        </pc:spChg>
      </pc:sldChg>
      <pc:sldChg chg="delSp modSp new mod">
        <pc:chgData name="bikesh mainali" userId="3eeffcd181766290" providerId="LiveId" clId="{B7BE09B7-8166-44CE-AB5A-EFE49C80A397}" dt="2024-07-11T15:18:36.757" v="2936" actId="2711"/>
        <pc:sldMkLst>
          <pc:docMk/>
          <pc:sldMk cId="3874974759" sldId="317"/>
        </pc:sldMkLst>
        <pc:spChg chg="del">
          <ac:chgData name="bikesh mainali" userId="3eeffcd181766290" providerId="LiveId" clId="{B7BE09B7-8166-44CE-AB5A-EFE49C80A397}" dt="2024-07-11T15:16:46.292" v="2921" actId="21"/>
          <ac:spMkLst>
            <pc:docMk/>
            <pc:sldMk cId="3874974759" sldId="317"/>
            <ac:spMk id="2" creationId="{CF2E4A63-53B8-4CD0-805B-243D49FF1A3F}"/>
          </ac:spMkLst>
        </pc:spChg>
        <pc:spChg chg="mod">
          <ac:chgData name="bikesh mainali" userId="3eeffcd181766290" providerId="LiveId" clId="{B7BE09B7-8166-44CE-AB5A-EFE49C80A397}" dt="2024-07-11T15:18:36.757" v="2936" actId="2711"/>
          <ac:spMkLst>
            <pc:docMk/>
            <pc:sldMk cId="3874974759" sldId="317"/>
            <ac:spMk id="3" creationId="{3C005684-21F8-43B9-B284-AF209B21419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Hydrograph</a:t>
            </a:r>
          </a:p>
        </c:rich>
      </c:tx>
      <c:layout>
        <c:manualLayout>
          <c:xMode val="edge"/>
          <c:yMode val="edge"/>
          <c:x val="0.33160411198600176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175442140975725E-2"/>
          <c:y val="0.1851735015772871"/>
          <c:w val="0.84666528394064022"/>
          <c:h val="0.63274760213332959"/>
        </c:manualLayout>
      </c:layout>
      <c:lineChart>
        <c:grouping val="standard"/>
        <c:varyColors val="0"/>
        <c:ser>
          <c:idx val="0"/>
          <c:order val="0"/>
          <c:tx>
            <c:strRef>
              <c:f>Sheet2!$B$2:$B$3</c:f>
              <c:strCache>
                <c:ptCount val="2"/>
                <c:pt idx="0">
                  <c:v>Discharge (Q)</c:v>
                </c:pt>
                <c:pt idx="1">
                  <c:v>(m3/s)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Sheet2!$B$4:$B$15</c:f>
              <c:numCache>
                <c:formatCode>General</c:formatCode>
                <c:ptCount val="12"/>
                <c:pt idx="0">
                  <c:v>0.84699999999999998</c:v>
                </c:pt>
                <c:pt idx="1">
                  <c:v>0.71499999999999997</c:v>
                </c:pt>
                <c:pt idx="2">
                  <c:v>0.66900000000000004</c:v>
                </c:pt>
                <c:pt idx="3">
                  <c:v>0.76600000000000001</c:v>
                </c:pt>
                <c:pt idx="4">
                  <c:v>1.3260000000000001</c:v>
                </c:pt>
                <c:pt idx="5">
                  <c:v>3.9420000000000002</c:v>
                </c:pt>
                <c:pt idx="6">
                  <c:v>11.279</c:v>
                </c:pt>
                <c:pt idx="7">
                  <c:v>15.032</c:v>
                </c:pt>
                <c:pt idx="8">
                  <c:v>9.0559999999999992</c:v>
                </c:pt>
                <c:pt idx="9">
                  <c:v>3.5169999999999999</c:v>
                </c:pt>
                <c:pt idx="10">
                  <c:v>1.5760000000000001</c:v>
                </c:pt>
                <c:pt idx="11">
                  <c:v>1.014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6E-4805-B8C4-01C5451F5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91253215"/>
        <c:axId val="1191248639"/>
      </c:lineChart>
      <c:catAx>
        <c:axId val="11912532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248639"/>
        <c:crosses val="autoZero"/>
        <c:auto val="1"/>
        <c:lblAlgn val="ctr"/>
        <c:lblOffset val="100"/>
        <c:noMultiLvlLbl val="0"/>
      </c:catAx>
      <c:valAx>
        <c:axId val="119124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Discharge(m3/s)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253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Flow</a:t>
            </a:r>
            <a:r>
              <a:rPr lang="en-US" baseline="0"/>
              <a:t> duration curve</a:t>
            </a:r>
            <a:endParaRPr lang="en-US"/>
          </a:p>
        </c:rich>
      </c:tx>
      <c:layout>
        <c:manualLayout>
          <c:xMode val="edge"/>
          <c:yMode val="edge"/>
          <c:x val="0.27971540286161584"/>
          <c:y val="1.85077735352686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373176785810686"/>
          <c:y val="0.13447211209967666"/>
          <c:w val="0.77843287158041474"/>
          <c:h val="0.623194183523380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Sheet2!$G$2:$G$3</c:f>
              <c:strCache>
                <c:ptCount val="2"/>
                <c:pt idx="0">
                  <c:v>prof of ex(1/F)</c:v>
                </c:pt>
                <c:pt idx="1">
                  <c:v>Discharge(Q)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Sheet2!$F$4:$F$15</c:f>
              <c:numCache>
                <c:formatCode>0.00</c:formatCode>
                <c:ptCount val="12"/>
                <c:pt idx="0">
                  <c:v>8.3333333333333321</c:v>
                </c:pt>
                <c:pt idx="1">
                  <c:v>16.666666666666664</c:v>
                </c:pt>
                <c:pt idx="2">
                  <c:v>25</c:v>
                </c:pt>
                <c:pt idx="3">
                  <c:v>33.333333333333329</c:v>
                </c:pt>
                <c:pt idx="4">
                  <c:v>41.666666666666671</c:v>
                </c:pt>
                <c:pt idx="5">
                  <c:v>50</c:v>
                </c:pt>
                <c:pt idx="6">
                  <c:v>58.333333333333336</c:v>
                </c:pt>
                <c:pt idx="7">
                  <c:v>66.666666666666657</c:v>
                </c:pt>
                <c:pt idx="8">
                  <c:v>75</c:v>
                </c:pt>
                <c:pt idx="9">
                  <c:v>83.333333333333343</c:v>
                </c:pt>
                <c:pt idx="10">
                  <c:v>91.666666666666671</c:v>
                </c:pt>
                <c:pt idx="11">
                  <c:v>100</c:v>
                </c:pt>
              </c:numCache>
            </c:numRef>
          </c:xVal>
          <c:yVal>
            <c:numRef>
              <c:f>Sheet2!$G$4:$G$15</c:f>
              <c:numCache>
                <c:formatCode>0.00</c:formatCode>
                <c:ptCount val="12"/>
                <c:pt idx="0">
                  <c:v>15.032</c:v>
                </c:pt>
                <c:pt idx="1">
                  <c:v>11.279</c:v>
                </c:pt>
                <c:pt idx="2">
                  <c:v>9.0559999999999992</c:v>
                </c:pt>
                <c:pt idx="3">
                  <c:v>3.9420000000000002</c:v>
                </c:pt>
                <c:pt idx="4">
                  <c:v>3.5169999999999999</c:v>
                </c:pt>
                <c:pt idx="5">
                  <c:v>1.5760000000000001</c:v>
                </c:pt>
                <c:pt idx="6">
                  <c:v>1.3260000000000001</c:v>
                </c:pt>
                <c:pt idx="7">
                  <c:v>1.014</c:v>
                </c:pt>
                <c:pt idx="8">
                  <c:v>0.84699999999999998</c:v>
                </c:pt>
                <c:pt idx="9">
                  <c:v>0.76600000000000001</c:v>
                </c:pt>
                <c:pt idx="10">
                  <c:v>0.71499999999999997</c:v>
                </c:pt>
                <c:pt idx="11">
                  <c:v>0.66900000000000004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33D-416B-85E1-B8368C475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9008207"/>
        <c:axId val="1279010703"/>
      </c:scatterChart>
      <c:valAx>
        <c:axId val="12790082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Probability</a:t>
                </a:r>
                <a:r>
                  <a:rPr lang="en-US" baseline="0"/>
                  <a:t> of excedence %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010703"/>
        <c:crosses val="autoZero"/>
        <c:crossBetween val="midCat"/>
      </c:valAx>
      <c:valAx>
        <c:axId val="1279010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Discharge</a:t>
                </a:r>
                <a:r>
                  <a:rPr lang="en-US" baseline="0"/>
                  <a:t> (m3/s)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0082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Comparision</a:t>
            </a:r>
            <a:r>
              <a:rPr lang="en-US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Flood Analysis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Sheet4!$B$5:$B$9</c:f>
              <c:numCache>
                <c:formatCode>General</c:formatCode>
                <c:ptCount val="5"/>
                <c:pt idx="0">
                  <c:v>5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1000</c:v>
                </c:pt>
              </c:numCache>
            </c:numRef>
          </c:xVal>
          <c:yVal>
            <c:numRef>
              <c:f>Sheet4!$C$5:$C$9</c:f>
              <c:numCache>
                <c:formatCode>0.00</c:formatCode>
                <c:ptCount val="5"/>
                <c:pt idx="0">
                  <c:v>234.27690000000001</c:v>
                </c:pt>
                <c:pt idx="1">
                  <c:v>358.76530000000002</c:v>
                </c:pt>
                <c:pt idx="2">
                  <c:v>450.93889999999999</c:v>
                </c:pt>
                <c:pt idx="3">
                  <c:v>527.68140000000005</c:v>
                </c:pt>
                <c:pt idx="4">
                  <c:v>853.16719999999998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B59-483A-A6DD-3CD668D7B7CD}"/>
            </c:ext>
          </c:extLst>
        </c:ser>
        <c:ser>
          <c:idx val="1"/>
          <c:order val="1"/>
          <c:tx>
            <c:v>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Sheet4!$B$5:$B$9</c:f>
              <c:numCache>
                <c:formatCode>General</c:formatCode>
                <c:ptCount val="5"/>
                <c:pt idx="0">
                  <c:v>5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1000</c:v>
                </c:pt>
              </c:numCache>
            </c:numRef>
          </c:xVal>
          <c:yVal>
            <c:numRef>
              <c:f>Sheet4!$D$5:$D$9</c:f>
              <c:numCache>
                <c:formatCode>General</c:formatCode>
                <c:ptCount val="5"/>
                <c:pt idx="0">
                  <c:v>5.12</c:v>
                </c:pt>
                <c:pt idx="1">
                  <c:v>10.38</c:v>
                </c:pt>
                <c:pt idx="2">
                  <c:v>14.87</c:v>
                </c:pt>
                <c:pt idx="3">
                  <c:v>18.89</c:v>
                </c:pt>
                <c:pt idx="4">
                  <c:v>37.01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B59-483A-A6DD-3CD668D7B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3977744"/>
        <c:axId val="698428144"/>
      </c:scatterChart>
      <c:valAx>
        <c:axId val="94397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Return</a:t>
                </a:r>
                <a:r>
                  <a:rPr lang="en-US" baseline="0"/>
                  <a:t> Period (Yr)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428144"/>
        <c:crosses val="autoZero"/>
        <c:crossBetween val="midCat"/>
      </c:valAx>
      <c:valAx>
        <c:axId val="69842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Flood</a:t>
                </a:r>
                <a:r>
                  <a:rPr lang="en-US" baseline="0"/>
                  <a:t> Discharge(m3/s)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977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3.xls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emf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palenergyforum.com/sunkoshi-small-hydropower-plant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2135" y="263525"/>
            <a:ext cx="9144000" cy="132715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KATHMANDU UNIVERSITY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Department of Civil Engineering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Dhulikhel, Kavre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485" y="1863725"/>
            <a:ext cx="11245850" cy="4628515"/>
          </a:xfrm>
        </p:spPr>
        <p:txBody>
          <a:bodyPr>
            <a:normAutofit fontScale="900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Final Presentation on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Rehabilitation, Upgradation 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(RUM):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Sunkoshi Small Hydropower(Approach Canal and Settling Basin)</a:t>
            </a:r>
          </a:p>
          <a:p>
            <a:pPr marL="0" indent="0" algn="ctr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GROUP MEMBERS: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Group No: 9                                                                                        SUPERVISOR:</a:t>
            </a: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Bikesh Mainali(22)                                                                       Santosh Chaudhary</a:t>
            </a: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Sarita Sapkota(44)                                                                         Assistant Professor</a:t>
            </a: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Sagun Singh(51)                                                                  Department of Civil Engineering</a:t>
            </a: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Vijay Raj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Waiba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(57)                                                                        Kathmandu University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Ranjit Kumar Yadav(60)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Bibek KC(64)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ku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136525"/>
            <a:ext cx="1943100" cy="19431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/>
              <p:nvPr/>
            </p:nvGraphicFramePr>
            <p:xfrm>
              <a:off x="922020" y="474345"/>
              <a:ext cx="5344795" cy="5419090"/>
            </p:xfrm>
            <a:graphic>
              <a:graphicData uri="http://schemas.openxmlformats.org/drawingml/2006/table">
                <a:tbl>
                  <a:tblPr/>
                  <a:tblGrid>
                    <a:gridCol w="24079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368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55600">
                    <a:tc gridSpan="2"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General Information</a:t>
                          </a:r>
                          <a:endParaRPr lang="en-US" sz="2200" b="1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cap="flat">
                          <a:noFill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cap="flat">
                          <a:noFill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3425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Project Type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Run-of-river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4549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Installed Capacity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2.50MW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8EE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4549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Units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4549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Grosshead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124.50m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4549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Net energy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14.38GWh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4798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Penstock Pipe diameter</a:t>
                          </a: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m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8EE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77545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Design Discharge</a:t>
                          </a: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l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2.7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>
                                      <a:latin typeface="Cambria Math" panose="02040503050406030204" charset="0"/>
                                      <a:ea typeface="Times New Roman" panose="02020603050405020304" pitchFamily="18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200" b="0" i="1">
                                      <a:latin typeface="Cambria Math" panose="02040503050406030204" charset="0"/>
                                      <a:ea typeface="Times New Roman" panose="02020603050405020304" pitchFamily="18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200" b="0" i="1"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/s</a:t>
                          </a: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/>
              <p:nvPr/>
            </p:nvGraphicFramePr>
            <p:xfrm>
              <a:off x="922020" y="474345"/>
              <a:ext cx="5344795" cy="5096510"/>
            </p:xfrm>
            <a:graphic>
              <a:graphicData uri="http://schemas.openxmlformats.org/drawingml/2006/table">
                <a:tbl>
                  <a:tblPr/>
                  <a:tblGrid>
                    <a:gridCol w="2407920"/>
                    <a:gridCol w="2936875"/>
                  </a:tblGrid>
                  <a:tr h="355600">
                    <a:tc gridSpan="2"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General Information</a:t>
                          </a:r>
                          <a:endParaRPr lang="en-US" sz="2200" b="1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cap="flat">
                          <a:noFill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 hMerge="1">
                      <a:tcPr>
                        <a:lnR cap="flat">
                          <a:noFill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3425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Project Type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Run-of-river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</a:tr>
                  <a:tr h="74549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Installed Capacity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2.50MW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8EEF6"/>
                        </a:solidFill>
                      </a:tcPr>
                    </a:tc>
                  </a:tr>
                  <a:tr h="74549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Units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</a:tr>
                  <a:tr h="74549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Grosshead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124.50m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</a:tr>
                  <a:tr h="74549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Net energy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14.38GWh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</a:tr>
                  <a:tr h="34798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Penstock Pipe diameter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m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8EEF6"/>
                        </a:solidFill>
                      </a:tcPr>
                    </a:tc>
                  </a:tr>
                  <a:tr h="677545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Design Discharge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0" name="Text Box 99"/>
          <p:cNvSpPr txBox="1"/>
          <p:nvPr/>
        </p:nvSpPr>
        <p:spPr>
          <a:xfrm>
            <a:off x="3713798" y="5926138"/>
            <a:ext cx="50800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200" b="0">
                <a:latin typeface="Times New Roman" panose="02020603050405020304" pitchFamily="18" charset="0"/>
              </a:rPr>
              <a:t> 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896100" y="4891087"/>
            <a:ext cx="50800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200" b="0">
                <a:latin typeface="Times New Roman" panose="02020603050405020304" pitchFamily="18" charset="0"/>
              </a:rPr>
              <a:t> 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498590" y="761365"/>
              <a:ext cx="5137150" cy="5036820"/>
            </p:xfrm>
            <a:graphic>
              <a:graphicData uri="http://schemas.openxmlformats.org/drawingml/2006/table">
                <a:tbl>
                  <a:tblPr/>
                  <a:tblGrid>
                    <a:gridCol w="26835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536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Hydrology</a:t>
                          </a:r>
                          <a:endParaRPr lang="en-US" sz="2200" b="1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cap="flat">
                          <a:noFill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cap="flat">
                          <a:noFill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660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Catchment area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81.00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𝑘𝑚</m:t>
                                  </m:r>
                                </m:e>
                                <m:sup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134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annual flow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5.77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200" b="0"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/s</a:t>
                          </a: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8EE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4930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Design discharge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2.7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200"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/s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570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Minimum monthly flow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1.10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2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/</m:t>
                              </m:r>
                              <m:r>
                                <a:rPr lang="en-US" sz="22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oMath>
                          </a14:m>
                          <a:endParaRPr lang="en-US" sz="2200" b="0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8EE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4930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Compensation flow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90.00 l/s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749300"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Flood 100-years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325.00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200" b="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200"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a:t>/s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indent="0">
                            <a:buNone/>
                          </a:pP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8EE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/>
              <p:nvPr>
                <p:ph idx="1"/>
              </p:nvPr>
            </p:nvGraphicFramePr>
            <p:xfrm>
              <a:off x="6498590" y="761365"/>
              <a:ext cx="5137150" cy="5036820"/>
            </p:xfrm>
            <a:graphic>
              <a:graphicData uri="http://schemas.openxmlformats.org/drawingml/2006/table">
                <a:tbl>
                  <a:tblPr/>
                  <a:tblGrid>
                    <a:gridCol w="2683510"/>
                    <a:gridCol w="2453640"/>
                  </a:tblGrid>
                  <a:tr h="0">
                    <a:tc gridSpan="2"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Hydrology</a:t>
                          </a:r>
                          <a:endParaRPr lang="en-US" sz="2200" b="1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cap="flat">
                          <a:noFill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 hMerge="1">
                      <a:tcPr>
                        <a:lnR cap="flat">
                          <a:noFill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660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Catchment area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381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56134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annual flow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74930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Design discharge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115570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Minimum monthly flow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74930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Compensation flow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90.00 l/s</a:t>
                          </a:r>
                          <a:endParaRPr lang="en-US" sz="2200" b="0"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DEE"/>
                        </a:solidFill>
                      </a:tcPr>
                    </a:tc>
                  </a:tr>
                  <a:tr h="749300">
                    <a:tc>
                      <a:txBody>
                        <a:bodyPr/>
                        <a:p>
                          <a:pPr indent="0">
                            <a:buNone/>
                          </a:pPr>
                          <a:r>
                            <a:rPr lang="en-US" sz="2200" b="1">
                              <a:solidFill>
                                <a:srgbClr val="FFFF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Flood 100-years</a:t>
                          </a:r>
                          <a:endParaRPr lang="en-US" sz="2200" b="1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5A9AD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vert="horz" anchor="t" anchorCtr="0">
                        <a:lnL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L>
                        <a:lnR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R>
                        <a:lnT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T>
                        <a:lnB w="12700" cap="flat" cmpd="sng">
                          <a:solidFill>
                            <a:srgbClr val="FFFFFF"/>
                          </a:solidFill>
                          <a:prstDash val="solid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2685"/>
          </a:xfrm>
        </p:spPr>
        <p:txBody>
          <a:bodyPr/>
          <a:lstStyle/>
          <a:p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4264025" y="5936932"/>
            <a:ext cx="50800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200" b="0">
                <a:latin typeface="Times New Roman" panose="02020603050405020304" pitchFamily="18" charset="0"/>
              </a:rPr>
              <a:t> </a:t>
            </a:r>
            <a:endParaRPr lang="en-US"/>
          </a:p>
        </p:txBody>
      </p:sp>
      <p:graphicFrame>
        <p:nvGraphicFramePr>
          <p:cNvPr id="10" name="Table 9"/>
          <p:cNvGraphicFramePr/>
          <p:nvPr/>
        </p:nvGraphicFramePr>
        <p:xfrm>
          <a:off x="4939665" y="365125"/>
          <a:ext cx="4670425" cy="5455920"/>
        </p:xfrm>
        <a:graphic>
          <a:graphicData uri="http://schemas.openxmlformats.org/drawingml/2006/table">
            <a:tbl>
              <a:tblPr/>
              <a:tblGrid>
                <a:gridCol w="2335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37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Settlingbasin</a:t>
                      </a:r>
                      <a:endParaRPr lang="en-US" sz="22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cap="flat">
                      <a:noFill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28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Length(Including transition)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77.00m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9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Settling length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45.00m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6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 size to be settled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mm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 trapping efficiency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10"/>
          <p:cNvSpPr txBox="1"/>
          <p:nvPr/>
        </p:nvSpPr>
        <p:spPr>
          <a:xfrm>
            <a:off x="4939348" y="6366193"/>
            <a:ext cx="50800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200" b="0">
                <a:latin typeface="Times New Roman" panose="02020603050405020304" pitchFamily="18" charset="0"/>
              </a:rPr>
              <a:t> </a:t>
            </a:r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838200" y="365125"/>
          <a:ext cx="3722370" cy="5445760"/>
        </p:xfrm>
        <a:graphic>
          <a:graphicData uri="http://schemas.openxmlformats.org/drawingml/2006/table">
            <a:tbl>
              <a:tblPr/>
              <a:tblGrid>
                <a:gridCol w="186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Approachcanal</a:t>
                      </a:r>
                      <a:endParaRPr lang="en-US" sz="22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cap="flat">
                      <a:noFill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220.00m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1.60x1.50m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Settling basin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cap="flat">
                      <a:noFill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(Including transition)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77.00m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Settling length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45.00m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 size to be settled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mm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 trapping efficiency</a:t>
                      </a:r>
                      <a:endParaRPr lang="en-US" sz="2200" b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A9AD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  <a:endParaRPr lang="en-US" sz="22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 Box 12"/>
          <p:cNvSpPr txBox="1"/>
          <p:nvPr/>
        </p:nvSpPr>
        <p:spPr>
          <a:xfrm>
            <a:off x="838200" y="5810250"/>
            <a:ext cx="5161280" cy="429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200" b="0">
                <a:latin typeface="Times New Roman" panose="02020603050405020304" pitchFamily="18" charset="0"/>
              </a:rPr>
              <a:t> 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1.jpe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365125"/>
            <a:ext cx="5181600" cy="3582035"/>
          </a:xfrm>
          <a:prstGeom prst="rect">
            <a:avLst/>
          </a:prstGeom>
        </p:spPr>
      </p:pic>
      <p:pic>
        <p:nvPicPr>
          <p:cNvPr id="8" name="image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b="50032"/>
          <a:stretch>
            <a:fillRect/>
          </a:stretch>
        </p:blipFill>
        <p:spPr>
          <a:xfrm>
            <a:off x="668020" y="4013200"/>
            <a:ext cx="5181600" cy="1986280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668020" y="6065520"/>
            <a:ext cx="463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Fig: Sunkoshi small hydropower plant</a:t>
            </a:r>
          </a:p>
        </p:txBody>
      </p:sp>
      <p:pic>
        <p:nvPicPr>
          <p:cNvPr id="16" name="image6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0435" y="365125"/>
            <a:ext cx="5599430" cy="5700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90600" y="136525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Methodology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7566FC-9B54-402E-8C82-96EE79ADB28A}"/>
              </a:ext>
            </a:extLst>
          </p:cNvPr>
          <p:cNvCxnSpPr/>
          <p:nvPr/>
        </p:nvCxnSpPr>
        <p:spPr>
          <a:xfrm>
            <a:off x="3654425" y="8388985"/>
            <a:ext cx="0" cy="3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87A708-2858-469C-B2D2-2E18288F03AD}"/>
              </a:ext>
            </a:extLst>
          </p:cNvPr>
          <p:cNvCxnSpPr/>
          <p:nvPr/>
        </p:nvCxnSpPr>
        <p:spPr>
          <a:xfrm>
            <a:off x="3650615" y="7545705"/>
            <a:ext cx="0" cy="3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2">
            <a:extLst>
              <a:ext uri="{FF2B5EF4-FFF2-40B4-BE49-F238E27FC236}">
                <a16:creationId xmlns:a16="http://schemas.microsoft.com/office/drawing/2014/main" id="{39B6FF4D-CB60-4136-9582-1994C9D72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D1F3F4D-2E83-4C4A-A857-A40C9C101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21183695-E99E-4242-86FD-299D8465E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6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4965DBC5-8160-478B-940D-7F6A33D85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66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5662B4F6-75C3-475E-A3A0-0E687448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85735C30-B318-4329-BDCF-96C61C5E3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EE7FC039-D208-4B48-8475-D75D7203F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81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F7C1EA15-F426-4227-84B5-924F5412E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81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image7.png">
            <a:extLst>
              <a:ext uri="{FF2B5EF4-FFF2-40B4-BE49-F238E27FC236}">
                <a16:creationId xmlns:a16="http://schemas.microsoft.com/office/drawing/2014/main" id="{CF58DA5B-48AF-4378-A069-52DB054D3E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8083" y="1160780"/>
            <a:ext cx="5062220" cy="556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Catchment area of Sunkoshi River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B16103-278C-4751-A1C6-42C031BB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014"/>
            <a:ext cx="10515600" cy="476594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Area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covered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catchment: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Bhotekoshi</a:t>
            </a:r>
            <a:endParaRPr lang="en-US" sz="2000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Barhabise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Tripurasundari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Balefi</a:t>
            </a:r>
            <a:endParaRPr lang="en-US" sz="2000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Lisangkhu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Sunkoshi</a:t>
            </a: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Catchment Area :84.176 km2</a:t>
            </a:r>
          </a:p>
          <a:p>
            <a:pPr marL="0" indent="0">
              <a:buNone/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from QGIS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8BA87-25E0-46A0-9ED3-88CDF6E2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84" y="1012948"/>
            <a:ext cx="6388813" cy="5164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0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Topographic map of survey Area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22C1D-69C7-4B2A-B9F5-79459ED92063}"/>
              </a:ext>
            </a:extLst>
          </p:cNvPr>
          <p:cNvSpPr txBox="1"/>
          <p:nvPr/>
        </p:nvSpPr>
        <p:spPr>
          <a:xfrm>
            <a:off x="4529350" y="6228312"/>
            <a:ext cx="428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Topo map of project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24901-5722-4326-B846-30850FA6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810" y="1058204"/>
            <a:ext cx="7407166" cy="5241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F3FC-3025-4A41-8CBF-8E6DCF6E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Topographic map of Approach Canal and Settling Basin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50C6AC-8254-4919-B504-EA883B70A3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0842" y="1177026"/>
            <a:ext cx="10515599" cy="484632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C66E8-D943-41B2-84B1-A4B6ED2C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0F256-2B27-4748-955A-469FE61B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4995E-72BB-497C-8996-88DA86CC5117}"/>
              </a:ext>
            </a:extLst>
          </p:cNvPr>
          <p:cNvSpPr txBox="1"/>
          <p:nvPr/>
        </p:nvSpPr>
        <p:spPr>
          <a:xfrm>
            <a:off x="4854102" y="6118698"/>
            <a:ext cx="319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Topo map of approach canal and settling basin</a:t>
            </a:r>
          </a:p>
        </p:txBody>
      </p:sp>
    </p:spTree>
    <p:extLst>
      <p:ext uri="{BB962C8B-B14F-4D97-AF65-F5344CB8AC3E}">
        <p14:creationId xmlns:p14="http://schemas.microsoft.com/office/powerpoint/2010/main" val="237682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D4C3-2E5A-475E-9C6E-D7943B57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398"/>
            <a:ext cx="10515600" cy="1325563"/>
          </a:xfrm>
        </p:spPr>
        <p:txBody>
          <a:bodyPr/>
          <a:lstStyle/>
          <a:p>
            <a:pPr marL="1461770" marR="1598295">
              <a:spcBef>
                <a:spcPts val="285"/>
              </a:spcBef>
              <a:spcAft>
                <a:spcPts val="0"/>
              </a:spcAft>
            </a:pPr>
            <a:r>
              <a:rPr lang="en-US" sz="4000" b="1" kern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Longitudinal</a:t>
            </a:r>
            <a:r>
              <a:rPr lang="en-US" sz="4000" b="1" kern="0" spc="-205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spc="-1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Section</a:t>
            </a:r>
            <a:r>
              <a:rPr lang="en-U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977F0-EDF1-4DBE-8644-C9BFABBF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CF9C-7E58-4203-AD83-779A528A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9932E-1935-458D-8A82-8C77C2402572}"/>
              </a:ext>
            </a:extLst>
          </p:cNvPr>
          <p:cNvSpPr txBox="1"/>
          <p:nvPr/>
        </p:nvSpPr>
        <p:spPr>
          <a:xfrm>
            <a:off x="3360681" y="6150139"/>
            <a:ext cx="5081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Fig:L-section</a:t>
            </a:r>
            <a:r>
              <a:rPr lang="en-US" sz="16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along the</a:t>
            </a:r>
            <a:r>
              <a:rPr lang="en-US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centre</a:t>
            </a:r>
            <a:r>
              <a:rPr lang="en-US" sz="16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</a:t>
            </a:r>
            <a:r>
              <a:rPr lang="en-US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alignment</a:t>
            </a:r>
            <a:r>
              <a:rPr lang="en-US" sz="16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canal</a:t>
            </a:r>
            <a:endParaRPr lang="en-US" sz="16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FB15471-6B9C-4A58-B185-695267C8F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3775"/>
            <a:ext cx="10515600" cy="42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2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1EE0-F0B6-48C6-8E96-067BE81E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57580" marR="1600835">
              <a:spcBef>
                <a:spcPts val="275"/>
              </a:spcBef>
              <a:spcAft>
                <a:spcPts val="0"/>
              </a:spcAft>
            </a:pPr>
            <a:r>
              <a:rPr lang="en-U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Cross</a:t>
            </a:r>
            <a:r>
              <a:rPr lang="en-US" sz="4400" b="1" kern="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Section</a:t>
            </a:r>
            <a:r>
              <a:rPr lang="en-US" sz="4400" b="1" kern="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400" b="1" kern="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canal</a:t>
            </a:r>
            <a:br>
              <a:rPr lang="en-U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2F1F05-043D-44B9-A493-FBF4F1888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57" t="12103"/>
          <a:stretch/>
        </p:blipFill>
        <p:spPr>
          <a:xfrm>
            <a:off x="803407" y="1326366"/>
            <a:ext cx="1818802" cy="16384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38B0-E9F3-4730-B79E-D37BE64D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8917A-2945-4259-8B3C-4FF79CC0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AEA4EE-2AB7-4738-8CEC-BF5BE5B10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91" y="1368826"/>
            <a:ext cx="2390318" cy="14401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D41ECE-9326-4382-9F52-DA71298EA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959" y="1174522"/>
            <a:ext cx="2776192" cy="15546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7D1AF1-EC06-4F89-9305-1929CBE98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502" y="1145202"/>
            <a:ext cx="2177200" cy="1443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B6CAF2-20E3-4605-BB4B-95A0CFDA7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39" y="3153186"/>
            <a:ext cx="2042337" cy="11812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FC632B-DF97-44AC-A4BD-087061194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190" y="3153176"/>
            <a:ext cx="2133785" cy="1295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7CCA5E-3B76-46D2-8A38-4316DC75C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977504"/>
            <a:ext cx="2171888" cy="11735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633055-9B91-4877-997C-E7A4C7674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1940" y="2918778"/>
            <a:ext cx="2049958" cy="12497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DBFB896-C9CD-40AD-A8A5-C82CCAAE0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522" y="4777686"/>
            <a:ext cx="2034716" cy="12497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9107EA-2204-4C81-AAB8-8F40D84776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2514" y="4839820"/>
            <a:ext cx="2072820" cy="11507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F001E5-25B7-43F8-B657-9A8D2DD875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3474" y="4656349"/>
            <a:ext cx="1996613" cy="118120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83ECAD-3F84-4C90-B679-2E3CC61710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9561" y="4480203"/>
            <a:ext cx="2042337" cy="128789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DF9981C-BB8B-42AF-97A0-C9C2BCCA972F}"/>
              </a:ext>
            </a:extLst>
          </p:cNvPr>
          <p:cNvSpPr txBox="1"/>
          <p:nvPr/>
        </p:nvSpPr>
        <p:spPr>
          <a:xfrm>
            <a:off x="838200" y="2977504"/>
            <a:ext cx="178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0+000.00 chainage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5D3C89-99AA-429B-AEFC-9B9C3058DB9F}"/>
              </a:ext>
            </a:extLst>
          </p:cNvPr>
          <p:cNvSpPr txBox="1"/>
          <p:nvPr/>
        </p:nvSpPr>
        <p:spPr>
          <a:xfrm>
            <a:off x="3336261" y="2837966"/>
            <a:ext cx="1967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0+020.00 chainage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A2BFFB-8332-4A1E-9283-8430B4D7FE66}"/>
              </a:ext>
            </a:extLst>
          </p:cNvPr>
          <p:cNvSpPr txBox="1"/>
          <p:nvPr/>
        </p:nvSpPr>
        <p:spPr>
          <a:xfrm>
            <a:off x="9050129" y="2650031"/>
            <a:ext cx="2049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0+060.00 chainage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17E97E-9F6E-4DCD-91DE-8ADAC70AF8F3}"/>
              </a:ext>
            </a:extLst>
          </p:cNvPr>
          <p:cNvSpPr txBox="1"/>
          <p:nvPr/>
        </p:nvSpPr>
        <p:spPr>
          <a:xfrm>
            <a:off x="6164189" y="2748762"/>
            <a:ext cx="1911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0+040.00 chainage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7DAF80-A532-478B-B85A-E049D101D677}"/>
              </a:ext>
            </a:extLst>
          </p:cNvPr>
          <p:cNvSpPr txBox="1"/>
          <p:nvPr/>
        </p:nvSpPr>
        <p:spPr>
          <a:xfrm>
            <a:off x="515620" y="4514717"/>
            <a:ext cx="2042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0+080.00 chainage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8ADA61-2133-4528-82B2-49FEE7108302}"/>
              </a:ext>
            </a:extLst>
          </p:cNvPr>
          <p:cNvSpPr txBox="1"/>
          <p:nvPr/>
        </p:nvSpPr>
        <p:spPr>
          <a:xfrm>
            <a:off x="3024282" y="4525710"/>
            <a:ext cx="2133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0+100.00 chainage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E8E155-E5B8-468D-B3B1-4074DBD2D6DC}"/>
              </a:ext>
            </a:extLst>
          </p:cNvPr>
          <p:cNvSpPr txBox="1"/>
          <p:nvPr/>
        </p:nvSpPr>
        <p:spPr>
          <a:xfrm>
            <a:off x="6498884" y="4329000"/>
            <a:ext cx="253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0+120.00 chainage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AC94AF-219E-482B-AA2E-C6893296F20D}"/>
              </a:ext>
            </a:extLst>
          </p:cNvPr>
          <p:cNvSpPr txBox="1"/>
          <p:nvPr/>
        </p:nvSpPr>
        <p:spPr>
          <a:xfrm>
            <a:off x="9244447" y="4168566"/>
            <a:ext cx="2694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0+140.00 chainage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01B129-D089-4474-BB48-39E13F7A6B60}"/>
              </a:ext>
            </a:extLst>
          </p:cNvPr>
          <p:cNvSpPr txBox="1"/>
          <p:nvPr/>
        </p:nvSpPr>
        <p:spPr>
          <a:xfrm>
            <a:off x="308522" y="6007340"/>
            <a:ext cx="1946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0+160.00 chainage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64B595-3BD2-4338-AB24-20957C6BC042}"/>
              </a:ext>
            </a:extLst>
          </p:cNvPr>
          <p:cNvSpPr txBox="1"/>
          <p:nvPr/>
        </p:nvSpPr>
        <p:spPr>
          <a:xfrm>
            <a:off x="3581400" y="6038210"/>
            <a:ext cx="2042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0+180.00 chainage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14A527-E431-49AA-BBEB-46473339D418}"/>
              </a:ext>
            </a:extLst>
          </p:cNvPr>
          <p:cNvSpPr txBox="1"/>
          <p:nvPr/>
        </p:nvSpPr>
        <p:spPr>
          <a:xfrm>
            <a:off x="6701990" y="5908334"/>
            <a:ext cx="2123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0+200.00 chainage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7166B6-B0B2-4B0B-94FF-F7807FC0E9B7}"/>
              </a:ext>
            </a:extLst>
          </p:cNvPr>
          <p:cNvSpPr txBox="1"/>
          <p:nvPr/>
        </p:nvSpPr>
        <p:spPr>
          <a:xfrm>
            <a:off x="9244447" y="5908333"/>
            <a:ext cx="2133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0+220.00 chainage</a:t>
            </a:r>
          </a:p>
        </p:txBody>
      </p:sp>
    </p:spTree>
    <p:extLst>
      <p:ext uri="{BB962C8B-B14F-4D97-AF65-F5344CB8AC3E}">
        <p14:creationId xmlns:p14="http://schemas.microsoft.com/office/powerpoint/2010/main" val="66741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B4050F-073A-4AED-864C-2044F8722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18" y="463505"/>
            <a:ext cx="3340212" cy="22201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82B1-4A33-49F8-A045-04C83B68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A6CD8-B58C-468B-AADB-D47EACB7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09A3E6-F76B-41B9-BE2D-6C0DBA19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96" y="578656"/>
            <a:ext cx="3193643" cy="2220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E3D456-56F3-4196-9F8D-6824CDAB0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305" y="693808"/>
            <a:ext cx="3139132" cy="1989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42124-DEA6-4294-9617-02E039EAF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62273"/>
            <a:ext cx="4267200" cy="2481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63FA77-6874-47C1-A29F-8A56C773E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326" y="3041688"/>
            <a:ext cx="4778154" cy="29034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31FE9B-8EBF-494A-8CEB-8A016CB76EAF}"/>
              </a:ext>
            </a:extLst>
          </p:cNvPr>
          <p:cNvSpPr txBox="1"/>
          <p:nvPr/>
        </p:nvSpPr>
        <p:spPr>
          <a:xfrm>
            <a:off x="619760" y="2887799"/>
            <a:ext cx="2225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0+240.00 chainage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24459-83E9-41A8-9E7F-BD63B9C7654B}"/>
              </a:ext>
            </a:extLst>
          </p:cNvPr>
          <p:cNvSpPr txBox="1"/>
          <p:nvPr/>
        </p:nvSpPr>
        <p:spPr>
          <a:xfrm>
            <a:off x="4592320" y="2882719"/>
            <a:ext cx="205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0+260.00 chainage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A886F-3B0D-4B89-8E3A-62DD53679FF1}"/>
              </a:ext>
            </a:extLst>
          </p:cNvPr>
          <p:cNvSpPr txBox="1"/>
          <p:nvPr/>
        </p:nvSpPr>
        <p:spPr>
          <a:xfrm>
            <a:off x="8690403" y="2766374"/>
            <a:ext cx="2357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0+280.00 chainage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AE429-979C-48FB-B3BB-E50932F94718}"/>
              </a:ext>
            </a:extLst>
          </p:cNvPr>
          <p:cNvSpPr txBox="1"/>
          <p:nvPr/>
        </p:nvSpPr>
        <p:spPr>
          <a:xfrm>
            <a:off x="1765624" y="6043466"/>
            <a:ext cx="2174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0+300.00 chainage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A795E0-F44E-42C4-AF68-9DE9D8016631}"/>
              </a:ext>
            </a:extLst>
          </p:cNvPr>
          <p:cNvSpPr txBox="1"/>
          <p:nvPr/>
        </p:nvSpPr>
        <p:spPr>
          <a:xfrm>
            <a:off x="7811563" y="5996866"/>
            <a:ext cx="205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0+303.33 chainage</a:t>
            </a:r>
          </a:p>
        </p:txBody>
      </p:sp>
    </p:spTree>
    <p:extLst>
      <p:ext uri="{BB962C8B-B14F-4D97-AF65-F5344CB8AC3E}">
        <p14:creationId xmlns:p14="http://schemas.microsoft.com/office/powerpoint/2010/main" val="15884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2295" y="-21209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OVERVIEW OF PRESENTATION</a:t>
            </a:r>
            <a:endParaRPr lang="en-US" sz="40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1468" y="758268"/>
            <a:ext cx="10515600" cy="5780644"/>
          </a:xfrm>
        </p:spPr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 , Need of the Project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Limitations of the Project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Salient Features of hydropower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Catchment area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Topographic Map Survey Area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Longitudinal Section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 Section of Canal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Hydrological Analysis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 in Approach Canal and Settling Basin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 of Approach Canal and Settling Basin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 Schedule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Annex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2003-0992-4C5B-A038-77C6F0C3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13740" marR="0">
              <a:spcBef>
                <a:spcPts val="210"/>
              </a:spcBef>
              <a:spcAft>
                <a:spcPts val="0"/>
              </a:spcAft>
            </a:pPr>
            <a:r>
              <a:rPr lang="en-US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Hydrological</a:t>
            </a:r>
            <a:r>
              <a:rPr lang="en-US" sz="4000" b="1" spc="38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B91BA-1F34-4D1C-AD71-7F6308C81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4047"/>
            <a:ext cx="10515600" cy="5172916"/>
          </a:xfrm>
        </p:spPr>
        <p:txBody>
          <a:bodyPr>
            <a:normAutofit/>
          </a:bodyPr>
          <a:lstStyle/>
          <a:p>
            <a:r>
              <a:rPr lang="en-US" sz="20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A.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Calculation</a:t>
            </a:r>
            <a:r>
              <a:rPr lang="en-US" sz="2000" spc="-5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2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000" spc="-6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Monthly</a:t>
            </a:r>
            <a:r>
              <a:rPr lang="en-US" sz="2000" spc="-1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Discharge</a:t>
            </a:r>
            <a:r>
              <a:rPr lang="en-US" sz="2000" spc="-1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Catchment</a:t>
            </a:r>
            <a:r>
              <a:rPr lang="en-US" sz="2000" spc="-11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</a:t>
            </a:r>
            <a:r>
              <a:rPr lang="en-US" sz="2000" spc="-9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Ratio</a:t>
            </a:r>
            <a:r>
              <a:rPr lang="en-US" sz="2000" spc="-7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(CAR)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D2954-29A2-4580-A77A-FDB962B5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5A9AA-F274-4596-9784-F99BA07F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A4E57-7657-4A8D-9756-A9C84FD4E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74" y="1690688"/>
            <a:ext cx="5942076" cy="4665662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591480-459D-4FF3-BEC0-8CAB09AD1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76326"/>
              </p:ext>
            </p:extLst>
          </p:nvPr>
        </p:nvGraphicFramePr>
        <p:xfrm>
          <a:off x="7032050" y="1870074"/>
          <a:ext cx="4652645" cy="3297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C92F4F-787C-48F0-81CB-CD632700D17F}"/>
              </a:ext>
            </a:extLst>
          </p:cNvPr>
          <p:cNvSpPr txBox="1"/>
          <p:nvPr/>
        </p:nvSpPr>
        <p:spPr>
          <a:xfrm>
            <a:off x="7297271" y="5167311"/>
            <a:ext cx="2321858" cy="37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Hydrograph</a:t>
            </a:r>
          </a:p>
        </p:txBody>
      </p:sp>
    </p:spTree>
    <p:extLst>
      <p:ext uri="{BB962C8B-B14F-4D97-AF65-F5344CB8AC3E}">
        <p14:creationId xmlns:p14="http://schemas.microsoft.com/office/powerpoint/2010/main" val="221827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1CDF-9947-4C97-8CA9-65AA229B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</p:spPr>
        <p:txBody>
          <a:bodyPr/>
          <a:lstStyle/>
          <a:p>
            <a:pPr marL="847725" marR="0">
              <a:spcBef>
                <a:spcPts val="295"/>
              </a:spcBef>
              <a:spcAft>
                <a:spcPts val="0"/>
              </a:spcAft>
            </a:pPr>
            <a:r>
              <a:rPr lang="en-US" sz="4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</a:t>
            </a:r>
            <a:r>
              <a:rPr lang="en-US" sz="4000" b="1" kern="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Flow</a:t>
            </a:r>
            <a:r>
              <a:rPr lang="en-US" sz="4000" b="1" kern="0" spc="-1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Duration</a:t>
            </a:r>
            <a:r>
              <a:rPr lang="en-US" sz="4000" b="1" kern="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Curve</a:t>
            </a:r>
            <a:r>
              <a:rPr lang="en-U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CAEAD-F863-4D2D-BE34-49DD7EB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320E1-2D40-4694-BA0C-DDC24038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E6EAA84-522B-4D92-86EA-50E99EDD3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463945"/>
              </p:ext>
            </p:extLst>
          </p:nvPr>
        </p:nvGraphicFramePr>
        <p:xfrm>
          <a:off x="838200" y="896472"/>
          <a:ext cx="10515600" cy="4643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233D94C-232F-4225-848D-08AB6B9F9CD2}"/>
              </a:ext>
            </a:extLst>
          </p:cNvPr>
          <p:cNvSpPr txBox="1"/>
          <p:nvPr/>
        </p:nvSpPr>
        <p:spPr>
          <a:xfrm>
            <a:off x="2590800" y="5217459"/>
            <a:ext cx="51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9395" marR="87630" algn="ctr">
              <a:spcBef>
                <a:spcPts val="123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Discharge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Q40=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25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3.602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m3/s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64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498D-04A1-47A3-A5C3-12B39CAB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Calculation of power and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F94ACA-AB58-4B8E-887A-8C309ED8F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412" y="1396151"/>
            <a:ext cx="9578564" cy="47177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7911F-A74B-4788-9DD4-B3CB9E87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F0007-875A-4AC1-9079-57AFA630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2146-1912-484C-AF80-AAD7A704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13740" marR="0">
              <a:spcBef>
                <a:spcPts val="305"/>
              </a:spcBef>
              <a:spcAft>
                <a:spcPts val="0"/>
              </a:spcAft>
            </a:pPr>
            <a:r>
              <a:rPr lang="en-US" sz="4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Flood</a:t>
            </a:r>
            <a:r>
              <a:rPr lang="en-US" sz="4000" b="1" spc="-18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C8826BE-CF16-49A8-ACE5-A94612EAB6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908606"/>
              </p:ext>
            </p:extLst>
          </p:nvPr>
        </p:nvGraphicFramePr>
        <p:xfrm>
          <a:off x="648447" y="1326226"/>
          <a:ext cx="375920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6824">
                  <a:extLst>
                    <a:ext uri="{9D8B030D-6E8A-4147-A177-3AD203B41FA5}">
                      <a16:colId xmlns:a16="http://schemas.microsoft.com/office/drawing/2014/main" val="2150687090"/>
                    </a:ext>
                  </a:extLst>
                </a:gridCol>
                <a:gridCol w="1152391">
                  <a:extLst>
                    <a:ext uri="{9D8B030D-6E8A-4147-A177-3AD203B41FA5}">
                      <a16:colId xmlns:a16="http://schemas.microsoft.com/office/drawing/2014/main" val="3112916655"/>
                    </a:ext>
                  </a:extLst>
                </a:gridCol>
                <a:gridCol w="1169985">
                  <a:extLst>
                    <a:ext uri="{9D8B030D-6E8A-4147-A177-3AD203B41FA5}">
                      <a16:colId xmlns:a16="http://schemas.microsoft.com/office/drawing/2014/main" val="125159324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Return period(Yr)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Discharge(m3/s)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81619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MHSP 1997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WECS/DHM 1990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18792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234.28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787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358.77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79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450.94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48048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527.68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92487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853.17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37.01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22880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B022C-A741-436F-B8F4-8B1B1891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7/12/2024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CEDD4-AC9A-4905-A8E3-80944D59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FEF197D-ED02-43B2-94CC-CACFF37CC3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084048"/>
              </p:ext>
            </p:extLst>
          </p:nvPr>
        </p:nvGraphicFramePr>
        <p:xfrm>
          <a:off x="4577353" y="907937"/>
          <a:ext cx="6090024" cy="2861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CACF8AA-B4DB-4419-B2BA-F3AC3ADCA5C7}"/>
              </a:ext>
            </a:extLst>
          </p:cNvPr>
          <p:cNvSpPr txBox="1"/>
          <p:nvPr/>
        </p:nvSpPr>
        <p:spPr>
          <a:xfrm>
            <a:off x="910218" y="2600242"/>
            <a:ext cx="326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Formulas Used for WECS 1990: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718545-72F3-4505-81F7-9A8D4CCAD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" t="1387" r="4740" b="4012"/>
          <a:stretch/>
        </p:blipFill>
        <p:spPr>
          <a:xfrm>
            <a:off x="4977551" y="3890514"/>
            <a:ext cx="3372676" cy="2748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EC019-1A81-4675-9713-789242C2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07" y="2881630"/>
            <a:ext cx="3061691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1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238C-7384-4F49-8C75-4F43C4C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5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RUM in Approach Canal and Settling Basin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420C-C798-4732-8BA1-1AA87F964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2055"/>
            <a:ext cx="10515599" cy="5104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Rehabilitation</a:t>
            </a:r>
          </a:p>
          <a:p>
            <a:r>
              <a:rPr lang="en-US" sz="1600" b="1" dirty="0"/>
              <a:t>Structural Repairs: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Reinforcement of canal walls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Repair of basin walls and floor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Strengthening of critical areas in Basin and approach Canal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Sediment Removal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and dredging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Preventing blockages in Canal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sediment management through Flushing Culvert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Upgradation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6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upgradation</a:t>
            </a:r>
            <a:r>
              <a:rPr lang="en-US" sz="16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hydropower</a:t>
            </a:r>
            <a:r>
              <a:rPr lang="en-US" sz="16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project,</a:t>
            </a:r>
            <a:r>
              <a:rPr lang="en-US" sz="16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en-US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</a:t>
            </a:r>
            <a:r>
              <a:rPr lang="en-US" sz="16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increas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</a:t>
            </a:r>
            <a:r>
              <a:rPr lang="en-US" sz="1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dimension</a:t>
            </a:r>
            <a:r>
              <a:rPr lang="en-US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Canal</a:t>
            </a:r>
            <a:r>
              <a:rPr lang="en-US" sz="1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Basin.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10913-9972-47C3-A9BF-611213CE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1CE01-321E-4EDC-A604-D73CC777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5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05684-21F8-43B9-B284-AF209B21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942"/>
            <a:ext cx="10515600" cy="5876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of Approach Canal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Inspections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Scheduled checks for damage and wear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 repairs to prevent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Preventive Measures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debris screens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Routine cleaning schedules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of Settling Basin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Cleaning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Scheduled dredging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accumulated sediments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performance 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maintenance based on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4BF9E-5E82-45CF-B887-1C13D092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D4073-E1FF-4E97-AB06-D8A4AAD9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0006-9D80-4607-9678-C5580BB2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3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Approach Canal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A5DF7-7B29-49A8-9306-9D6FED2E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7/12/2024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F3DA3-E97A-41A1-A01C-9FD672A2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EA680-42C9-48FE-8708-D8104ACAC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14" b="23262"/>
          <a:stretch/>
        </p:blipFill>
        <p:spPr>
          <a:xfrm>
            <a:off x="5754279" y="1252367"/>
            <a:ext cx="4845538" cy="36089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0E82C1-FC90-4166-A208-ADAE0391A1D4}"/>
              </a:ext>
            </a:extLst>
          </p:cNvPr>
          <p:cNvSpPr txBox="1"/>
          <p:nvPr/>
        </p:nvSpPr>
        <p:spPr>
          <a:xfrm>
            <a:off x="6096000" y="5008674"/>
            <a:ext cx="4436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Apporach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Canal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775073D5-940D-441B-BC8C-2ECE59789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370909"/>
              </p:ext>
            </p:extLst>
          </p:nvPr>
        </p:nvGraphicFramePr>
        <p:xfrm>
          <a:off x="1311214" y="1522735"/>
          <a:ext cx="4623759" cy="363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r:id="rId4" imgW="2781477" imgH="1836389" progId="Excel.Sheet.12">
                  <p:embed/>
                </p:oleObj>
              </mc:Choice>
              <mc:Fallback>
                <p:oleObj name="Worksheet" r:id="rId4" imgW="2781477" imgH="1836389" progId="Excel.Sheet.12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775073D5-940D-441B-BC8C-2ECE59789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11214" y="1522735"/>
                        <a:ext cx="4623759" cy="363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94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BB8C-DB89-4B5B-B04E-BA8B7E1D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Settling Basin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8BB029-15D0-46FD-BB2A-5FC40D5C7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498" y="1321989"/>
            <a:ext cx="4658891" cy="37158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9C475-6AD3-4039-80F0-38680AF0B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7/12/2024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CBB47-1212-4B2E-977E-9E1C93F9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C797C-13C2-4EDB-8BEA-7EA01889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87" y="586596"/>
            <a:ext cx="4989753" cy="4900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18135" y="5706494"/>
            <a:ext cx="400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Fig: Cross section of settling basin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1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C7BC45A-89B6-4A4E-8140-D95F486F2B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40294" r="8677" b="41188"/>
          <a:stretch/>
        </p:blipFill>
        <p:spPr>
          <a:xfrm>
            <a:off x="838200" y="1721746"/>
            <a:ext cx="10300723" cy="159575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D84F4-68C8-4D12-84E2-D47EC2DF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3B0EC-BCAA-4FF1-8267-651B0CB9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FB63D-0D6A-40C6-A590-19FB0375A1B7}"/>
              </a:ext>
            </a:extLst>
          </p:cNvPr>
          <p:cNvSpPr txBox="1"/>
          <p:nvPr/>
        </p:nvSpPr>
        <p:spPr>
          <a:xfrm>
            <a:off x="3963156" y="4065450"/>
            <a:ext cx="452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Plan of Settling basin</a:t>
            </a:r>
          </a:p>
        </p:txBody>
      </p:sp>
    </p:spTree>
    <p:extLst>
      <p:ext uri="{BB962C8B-B14F-4D97-AF65-F5344CB8AC3E}">
        <p14:creationId xmlns:p14="http://schemas.microsoft.com/office/powerpoint/2010/main" val="128586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Work Schedule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13D8277-E2A6-464F-8F1D-005F41DE9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382055"/>
              </p:ext>
            </p:extLst>
          </p:nvPr>
        </p:nvGraphicFramePr>
        <p:xfrm>
          <a:off x="838199" y="1132563"/>
          <a:ext cx="10881360" cy="3818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Worksheet" r:id="rId3" imgW="7985902" imgH="2217326" progId="Excel.Sheet.12">
                  <p:embed/>
                </p:oleObj>
              </mc:Choice>
              <mc:Fallback>
                <p:oleObj name="Worksheet" r:id="rId3" imgW="7985902" imgH="2217326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813D8277-E2A6-464F-8F1D-005F41DE9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1132563"/>
                        <a:ext cx="10881360" cy="3818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0DC49C-247C-4399-854D-4D4C1DB504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261691"/>
              </p:ext>
            </p:extLst>
          </p:nvPr>
        </p:nvGraphicFramePr>
        <p:xfrm>
          <a:off x="10094170" y="5094270"/>
          <a:ext cx="137953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Worksheet" r:id="rId5" imgW="1379255" imgH="373301" progId="Excel.Sheet.12">
                  <p:embed/>
                </p:oleObj>
              </mc:Choice>
              <mc:Fallback>
                <p:oleObj name="Worksheet" r:id="rId5" imgW="1379255" imgH="37330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0DC49C-247C-4399-854D-4D4C1DB504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94170" y="5094270"/>
                        <a:ext cx="1379537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121285"/>
            <a:ext cx="10515600" cy="81470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 to RUM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465"/>
            <a:ext cx="10515600" cy="4996815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new hydropower plant requires a significant investment, a lengthy legal process, and years of building and output.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Instead, repairing, upgrading, and m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aintenance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existing hydropower plant is incredibly inexpensive, ecologically friendly, and fulfills sustainability standards.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it takes less time to perform. As a reason, RUM for existing hydropower is critical.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Rehabilitation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studies cover the key components and facilities of the HPP, as well as proposals for improving it.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Upgrading involves improving design performance, whereas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Maintenance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 preserving the components of the hydropower by regular inspection and replacing if necessary.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consequence of this attempt, it will be possible to increase installed capacity, extending the power plant's life and making it more sustainable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also achieve consistent and dependable energy output with minimal investment.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Conclusion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02013" y="1288340"/>
            <a:ext cx="10515600" cy="50680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successfully enhanced the efficiency of the Sunkoshi Small Hydropower plant, leading to higher electricity output.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Sediment Problem in the Settling Basin was solved.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Rehabilitation efforts extended the operational lifespan of the facility, ensuring long-term sustainability.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Upgrades reduced downtime and improved the reliability of the power supply.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activities minimized future repair costs and optimized operational expenses.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modern, eco-friendly technologies reduced the environmental impact of the hydropower plant.</a:t>
            </a:r>
          </a:p>
          <a:p>
            <a:pPr marL="0" indent="0">
              <a:buFont typeface="Wingdings" panose="05000000000000000000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3144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3481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https://sanimahydro.com.np/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sanimahydro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/?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project&amp;id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•http://www.nepalenergyforum.com/sunkoshi-small-hydropower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•https://www.researchgate.net/publication/337825289_Pre-feasibility_study_of_Sunkoshi_run-off_river_hydropower_project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http://www.nepalenergyforum.com/sunkoshi-small-hydropower-plant/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Sanjeeb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(2016). Fundamentals of Hydropower Engineering Kathmandu: National Book Center Pvt. Ltd.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511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Annex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32</a:t>
            </a:fld>
            <a:endParaRPr lang="en-US"/>
          </a:p>
        </p:txBody>
      </p:sp>
      <p:pic>
        <p:nvPicPr>
          <p:cNvPr id="6" name="Content Placeholder 5" descr="9999999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5400000">
            <a:off x="-607061" y="1550035"/>
            <a:ext cx="5181600" cy="3886200"/>
          </a:xfrm>
          <a:prstGeom prst="rect">
            <a:avLst/>
          </a:prstGeom>
        </p:spPr>
      </p:pic>
      <p:pic>
        <p:nvPicPr>
          <p:cNvPr id="8" name="Content Placeholder 7" descr="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26839" y="892175"/>
            <a:ext cx="3900805" cy="5201920"/>
          </a:xfrm>
          <a:prstGeom prst="rect">
            <a:avLst/>
          </a:prstGeom>
        </p:spPr>
      </p:pic>
      <p:pic>
        <p:nvPicPr>
          <p:cNvPr id="10" name="Picture 9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644" y="902335"/>
            <a:ext cx="2924175" cy="52019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871912" y="6094095"/>
            <a:ext cx="4010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`Photo: Detailing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905" y="215900"/>
            <a:ext cx="3360420" cy="50730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8" descr="122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33030" y="215900"/>
            <a:ext cx="4184015" cy="5073650"/>
          </a:xfrm>
          <a:prstGeom prst="rect">
            <a:avLst/>
          </a:prstGeom>
        </p:spPr>
      </p:pic>
      <p:pic>
        <p:nvPicPr>
          <p:cNvPr id="11" name="Picture 10" descr="sv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535" y="215900"/>
            <a:ext cx="3672840" cy="50730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049655" y="5523865"/>
            <a:ext cx="3851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Photo: Settling Basin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8159115" y="5608955"/>
            <a:ext cx="33318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Photo: Approach Canal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0415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Sketch Up Drawing(Existing)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34</a:t>
            </a:fld>
            <a:endParaRPr lang="en-US"/>
          </a:p>
        </p:txBody>
      </p:sp>
      <p:pic>
        <p:nvPicPr>
          <p:cNvPr id="7" name="final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" y="1179195"/>
            <a:ext cx="11487150" cy="4998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8EA5-28E6-42E5-BC6F-799B1EF1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Sketch Up Drawing (Proposed)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1425512"/>
            <a:ext cx="7936302" cy="49308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113D4-08DF-440F-AE3D-1EE2689B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8A13-E780-413F-A1A8-35E434DA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hank you"/>
          <p:cNvPicPr>
            <a:picLocks noGrp="1" noChangeAspect="1"/>
          </p:cNvPicPr>
          <p:nvPr>
            <p:ph idx="1"/>
          </p:nvPr>
        </p:nvPicPr>
        <p:blipFill>
          <a:blip r:embed="rId2"/>
          <a:srcRect r="5570"/>
          <a:stretch>
            <a:fillRect/>
          </a:stretch>
        </p:blipFill>
        <p:spPr>
          <a:xfrm>
            <a:off x="153670" y="340360"/>
            <a:ext cx="11686540" cy="58369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2505"/>
            <a:ext cx="10515600" cy="586549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Rehabilitation: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Rehabilitation involves restoring damaged hydroelectric plant components, such as reservoirs, canals, intake structures, and turbines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Upgradation: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rocess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raising anything to a higher level, especially by adding or eliminating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upgrades are: 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Increasing the capacity of generators; 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Increasing the efficiency of turbines.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head, 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discharge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03225"/>
            <a:ext cx="10515600" cy="577405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Maintenance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20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Preventive </a:t>
            </a:r>
            <a:r>
              <a:rPr lang="en-US" sz="2000" u="sn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Maintenance: Regular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maintenance in hydropower plants is essential for preventing downtime and minimizing operational disruptions, involving inspections, lubrication, cleaning, and calibration of equipment to identify potential issues.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20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Corrective Maintenance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In addition to preventive measures, hydropower facilities require prompt attention to repair unexpected breakdowns or malfunctions. Corrective maintenance involves quickly diagnosing problems and implementing solutions to restore operations with minimal downtime.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Scope of RUM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Increased Efficiency: Enhancing technology and infrastructure to improve power generation efficiency and output.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Extended Lifespan: Prolonging the operational life of the plant through regular maintenance and upgrades.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Enhanced Safety: Implementing advanced safety measures and ensuring reliable operation through consistent upkeep.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Sustainable Operation: Adapting to environmental changes and reducing the ecological footprint of the hydropower plant.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0820"/>
            <a:ext cx="10515600" cy="941070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Objectives and Need of the RUM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5082"/>
            <a:ext cx="10515600" cy="4965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the issues and categorize them</a:t>
            </a:r>
          </a:p>
          <a:p>
            <a:pPr>
              <a:buFont typeface="Wingdings" panose="05000000000000000000" charset="0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redesign the Sunkoshi HPP</a:t>
            </a:r>
          </a:p>
          <a:p>
            <a:pPr>
              <a:buFont typeface="Wingdings" panose="05000000000000000000" charset="0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Sunkoshi HPP's installed capacity</a:t>
            </a:r>
          </a:p>
          <a:p>
            <a:pPr>
              <a:buFont typeface="Wingdings" panose="05000000000000000000" charset="0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Sunkoshi HPP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Replace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refurbish old components to ensure efficient and safe operation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Upgrade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to enhance power output and reduce energy losses.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Regular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to prevent failures and ensure the safety of infrastructure.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to manage impacts of climate change and maintain sustainable power generation.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4BFC-E9EF-4FBC-9A93-6BBE1433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1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B9312-6E82-489E-9A84-791E7228A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594995" lvl="0">
              <a:lnSpc>
                <a:spcPct val="112000"/>
              </a:lnSpc>
              <a:spcBef>
                <a:spcPts val="12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q"/>
              <a:tabLst>
                <a:tab pos="939800" algn="l"/>
                <a:tab pos="940435" algn="l"/>
              </a:tabLst>
            </a:pPr>
            <a:r>
              <a:rPr lang="en-US" sz="24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Costs: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Rehabilitation and upgradation can be expensive, requiring significant financial investment.</a:t>
            </a:r>
          </a:p>
          <a:p>
            <a:pPr marR="594995" lvl="0">
              <a:lnSpc>
                <a:spcPct val="112000"/>
              </a:lnSpc>
              <a:spcBef>
                <a:spcPts val="12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q"/>
              <a:tabLst>
                <a:tab pos="939800" algn="l"/>
                <a:tab pos="940435" algn="l"/>
              </a:tabLst>
            </a:pPr>
            <a:r>
              <a:rPr lang="en-US" sz="24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Operational Downtime: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 activities may necessitate shutting down the plant, leading to temporary loss of power generation.</a:t>
            </a:r>
          </a:p>
          <a:p>
            <a:pPr marR="594995" lvl="0">
              <a:lnSpc>
                <a:spcPct val="112000"/>
              </a:lnSpc>
              <a:spcBef>
                <a:spcPts val="12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q"/>
              <a:tabLst>
                <a:tab pos="939800" algn="l"/>
                <a:tab pos="940435" algn="l"/>
              </a:tabLst>
            </a:pPr>
            <a:r>
              <a:rPr lang="en-US" sz="24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Technical Challenges: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Upgrading old systems to integrate with modern technology can be complex and technically demanding.</a:t>
            </a:r>
          </a:p>
          <a:p>
            <a:pPr marR="594995" lvl="0">
              <a:lnSpc>
                <a:spcPct val="112000"/>
              </a:lnSpc>
              <a:spcBef>
                <a:spcPts val="12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q"/>
              <a:tabLst>
                <a:tab pos="939800" algn="l"/>
                <a:tab pos="940435" algn="l"/>
              </a:tabLst>
            </a:pPr>
            <a:r>
              <a:rPr lang="en-US" sz="24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Environmental Impact: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Construction and rehabilitation activities might disrupt local ecosystems and affect the surrounding environment.</a:t>
            </a:r>
          </a:p>
          <a:p>
            <a:pPr marR="0" lvl="0">
              <a:lnSpc>
                <a:spcPct val="107000"/>
              </a:lnSpc>
              <a:spcBef>
                <a:spcPts val="35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q"/>
              <a:tabLst>
                <a:tab pos="939800" algn="l"/>
                <a:tab pos="940435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08AE-A46C-4FF0-9616-3DFB848B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30164-9547-480E-92BF-B5E10A80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Salient Features of Hydropower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880"/>
            <a:ext cx="10741572" cy="48514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of SSHP was started in 2003 and completed in 2005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Sunkoshi hydropower (2.5 MW) was constructed by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hydropower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Ltd.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run of river hydropower project with installed capacity of 2.5 MW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project in Nepal to utilize pressurized glass fiber reinforced plastic (GRP) pipe for flow condition.</a:t>
            </a:r>
          </a:p>
          <a:p>
            <a:pPr marL="0" indent="0">
              <a:buNone/>
            </a:pPr>
            <a:r>
              <a:rPr lang="en-US" sz="2000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charset="0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 km north east of Kathmandu along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Araniko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highway in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Dhuskun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Sindhupalchowk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district. About 3 hrs. of ride from Kathmandu University.</a:t>
            </a:r>
          </a:p>
          <a:p>
            <a:pPr>
              <a:buFont typeface="Wingdings" panose="05000000000000000000" charset="0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Coordinates: 27°46’55”N 85°55’10”E</a:t>
            </a:r>
          </a:p>
          <a:p>
            <a:pPr>
              <a:buFont typeface="Wingdings" panose="05000000000000000000" charset="0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SSHP also touches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Chokti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Karthali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VDCs, due to afflux extending to the boundaries of these two VDCS,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Barhabise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VDC, since the access road to the project site passes through it.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A3F3-EB57-4E05-B2ED-0A262FAE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60" y="489403"/>
            <a:ext cx="5720255" cy="677917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Pressurized glass fiber reinforced plastic (GRP)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pipe: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202F0-B418-45D9-B976-61ED3F1E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23" y="1317523"/>
            <a:ext cx="6029528" cy="503882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glass fibers embedded in a resin matrix, designed to handle high pressures and resist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corrosion.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Widely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hydropower projects due to their superior properties.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Hydropower due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Lightweight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easy to transport/install.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lifespan with reduced maintenance costs.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Smooth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surface reduces friction losses.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Resistant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high internal pressures and abrasion.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Customizable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sizes and configurations.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Lightweight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easy to cut/join, reduced labor costs.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Corrosion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 and durability lower maintenance needs.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Higher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cost but long-term savings.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BA8E-1E25-480D-B619-978A7D48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7/12/2024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549B6-BB6E-4AB6-B456-EA418BFC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4D6FDA-44E8-41BE-A188-76663392E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451" y="1167320"/>
            <a:ext cx="4859249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0B5DC-D598-498E-B3B5-F1766C61B590}"/>
              </a:ext>
            </a:extLst>
          </p:cNvPr>
          <p:cNvSpPr txBox="1"/>
          <p:nvPr/>
        </p:nvSpPr>
        <p:spPr>
          <a:xfrm>
            <a:off x="8336604" y="4484451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GRP Pipe</a:t>
            </a:r>
          </a:p>
        </p:txBody>
      </p:sp>
    </p:spTree>
    <p:extLst>
      <p:ext uri="{BB962C8B-B14F-4D97-AF65-F5344CB8AC3E}">
        <p14:creationId xmlns:p14="http://schemas.microsoft.com/office/powerpoint/2010/main" val="2311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1551</Words>
  <Application>Microsoft Office PowerPoint</Application>
  <PresentationFormat>Widescreen</PresentationFormat>
  <Paragraphs>353</Paragraphs>
  <Slides>36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Worksheet</vt:lpstr>
      <vt:lpstr>KATHMANDU UNIVERSITY Department of Civil Engineering Dhulikhel, Kavre</vt:lpstr>
      <vt:lpstr>OVERVIEW OF PRESENTATION</vt:lpstr>
      <vt:lpstr>Introduction to RUM</vt:lpstr>
      <vt:lpstr>PowerPoint Presentation</vt:lpstr>
      <vt:lpstr>PowerPoint Presentation</vt:lpstr>
      <vt:lpstr>Objectives and Need of the RUM</vt:lpstr>
      <vt:lpstr>Limitations</vt:lpstr>
      <vt:lpstr>Salient Features of Hydropower</vt:lpstr>
      <vt:lpstr>Pressurized glass fiber reinforced plastic (GRP) pipe:</vt:lpstr>
      <vt:lpstr>PowerPoint Presentation</vt:lpstr>
      <vt:lpstr>PowerPoint Presentation</vt:lpstr>
      <vt:lpstr>PowerPoint Presentation</vt:lpstr>
      <vt:lpstr>Methodology</vt:lpstr>
      <vt:lpstr>Catchment area of Sunkoshi River</vt:lpstr>
      <vt:lpstr>Topographic map of survey Area</vt:lpstr>
      <vt:lpstr>Topographic map of Approach Canal and Settling Basin</vt:lpstr>
      <vt:lpstr>Longitudinal Section </vt:lpstr>
      <vt:lpstr>Cross Section of canal </vt:lpstr>
      <vt:lpstr>PowerPoint Presentation</vt:lpstr>
      <vt:lpstr>Hydrological Analysis </vt:lpstr>
      <vt:lpstr>B. Flow Duration Curve </vt:lpstr>
      <vt:lpstr>C. Calculation of power and energy</vt:lpstr>
      <vt:lpstr>Design Flood Analysis </vt:lpstr>
      <vt:lpstr>RUM in Approach Canal and Settling Basin</vt:lpstr>
      <vt:lpstr>PowerPoint Presentation</vt:lpstr>
      <vt:lpstr>Design of Approach Canal</vt:lpstr>
      <vt:lpstr>Design of Settling Basin</vt:lpstr>
      <vt:lpstr>PowerPoint Presentation</vt:lpstr>
      <vt:lpstr>Work Schedule</vt:lpstr>
      <vt:lpstr>Conclusion</vt:lpstr>
      <vt:lpstr>Reference </vt:lpstr>
      <vt:lpstr>Annex</vt:lpstr>
      <vt:lpstr>PowerPoint Presentation</vt:lpstr>
      <vt:lpstr> Sketch Up Drawing(Existing)</vt:lpstr>
      <vt:lpstr>Sketch Up Drawing (Proposed)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KATHMANDU UNIVERSITY</dc:title>
  <dc:creator/>
  <cp:lastModifiedBy>SOOQ ELASER</cp:lastModifiedBy>
  <cp:revision>74</cp:revision>
  <dcterms:created xsi:type="dcterms:W3CDTF">2024-05-07T12:22:00Z</dcterms:created>
  <dcterms:modified xsi:type="dcterms:W3CDTF">2024-07-12T03:12:44Z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FB81F01004934BDF91EE34D9AC1D6D77_11</vt:lpwstr>
  </property>
  <property fmtid="{D5CDD505-2E9C-101B-9397-08002B2CF9AE}" pid="3" name="KSOProductBuildVer">
    <vt:lpwstr>1033-12.2.0.16909</vt:lpwstr>
  </property>
</Properties>
</file>